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1">
  <p:sldMasterIdLst>
    <p:sldMasterId id="2147483648" r:id="rId1"/>
  </p:sldMasterIdLst>
  <p:notesMasterIdLst>
    <p:notesMasterId r:id="rId29"/>
  </p:notesMasterIdLst>
  <p:sldIdLst>
    <p:sldId id="256" r:id="rId2"/>
    <p:sldId id="258" r:id="rId3"/>
    <p:sldId id="260" r:id="rId4"/>
    <p:sldId id="261" r:id="rId5"/>
    <p:sldId id="264" r:id="rId6"/>
    <p:sldId id="316" r:id="rId7"/>
    <p:sldId id="319" r:id="rId8"/>
    <p:sldId id="318" r:id="rId9"/>
    <p:sldId id="350" r:id="rId10"/>
    <p:sldId id="320" r:id="rId11"/>
    <p:sldId id="321" r:id="rId12"/>
    <p:sldId id="354" r:id="rId13"/>
    <p:sldId id="315" r:id="rId14"/>
    <p:sldId id="267" r:id="rId15"/>
    <p:sldId id="355" r:id="rId16"/>
    <p:sldId id="364" r:id="rId17"/>
    <p:sldId id="356" r:id="rId18"/>
    <p:sldId id="357" r:id="rId19"/>
    <p:sldId id="358" r:id="rId20"/>
    <p:sldId id="359" r:id="rId21"/>
    <p:sldId id="360" r:id="rId22"/>
    <p:sldId id="361" r:id="rId23"/>
    <p:sldId id="362" r:id="rId24"/>
    <p:sldId id="363" r:id="rId25"/>
    <p:sldId id="347" r:id="rId26"/>
    <p:sldId id="348" r:id="rId27"/>
    <p:sldId id="28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Montserrat" panose="020B0604020202020204" charset="0"/>
      <p:regular r:id="rId34"/>
      <p:bold r:id="rId35"/>
      <p:italic r:id="rId36"/>
      <p:boldItalic r:id="rId37"/>
    </p:embeddedFont>
    <p:embeddedFont>
      <p:font typeface="Montserrat ExtraBold" panose="020B0604020202020204" charset="0"/>
      <p:bold r:id="rId38"/>
      <p:boldItalic r:id="rId39"/>
    </p:embeddedFont>
    <p:embeddedFont>
      <p:font typeface="Tahoma" panose="020B0604030504040204" pitchFamily="34" charset="0"/>
      <p:regular r:id="rId40"/>
      <p:bold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gAjZZIHbteDXgxMeFI4kdvDU5QY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ếu Bùi" initials="HB" lastIdx="2" clrIdx="0">
    <p:extLst>
      <p:ext uri="{19B8F6BF-5375-455C-9EA6-DF929625EA0E}">
        <p15:presenceInfo xmlns:p15="http://schemas.microsoft.com/office/powerpoint/2012/main" userId="019cf136cea2a1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CB8F8B-F9D5-4680-B684-3C1C225CB38A}">
  <a:tblStyle styleId="{EECB8F8B-F9D5-4680-B684-3C1C225CB38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E290E2C-1841-4DEF-8CF6-98109A19D796}"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05" autoAdjust="0"/>
  </p:normalViewPr>
  <p:slideViewPr>
    <p:cSldViewPr snapToGrid="0">
      <p:cViewPr varScale="1">
        <p:scale>
          <a:sx n="104" d="100"/>
          <a:sy n="104" d="100"/>
        </p:scale>
        <p:origin x="74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6.wmf"/><Relationship Id="rId12" Type="http://schemas.openxmlformats.org/officeDocument/2006/relationships/image" Target="../media/image31.wmf"/><Relationship Id="rId2" Type="http://schemas.openxmlformats.org/officeDocument/2006/relationships/image" Target="../media/image21.wmf"/><Relationship Id="rId16" Type="http://schemas.openxmlformats.org/officeDocument/2006/relationships/image" Target="../media/image35.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5" Type="http://schemas.openxmlformats.org/officeDocument/2006/relationships/image" Target="../media/image3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1851068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
        <p:nvSpPr>
          <p:cNvPr id="71" name="Google Shape;71;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67" b="0" i="0" u="none" strike="noStrike" cap="none">
                <a:solidFill>
                  <a:srgbClr val="000000"/>
                </a:solidFill>
                <a:latin typeface="Times New Roman" panose="02020603050405020304" pitchFamily="18" charset="0"/>
                <a:cs typeface="Times New Roman" panose="02020603050405020304" pitchFamily="18" charset="0"/>
                <a:sym typeface="Arial"/>
              </a:rPr>
              <a:t>1</a:t>
            </a:fld>
            <a:endParaRPr sz="1867"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81394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029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85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7986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88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85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35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135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076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5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95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1442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522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187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021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818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450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325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899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76" name="Google Shape;37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22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89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3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49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42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87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50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648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9"/>
          <p:cNvSpPr txBox="1">
            <a:spLocks noGrp="1"/>
          </p:cNvSpPr>
          <p:nvPr>
            <p:ph type="title"/>
          </p:nvPr>
        </p:nvSpPr>
        <p:spPr>
          <a:xfrm>
            <a:off x="838200" y="366185"/>
            <a:ext cx="10515600" cy="13250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9"/>
          <p:cNvSpPr txBox="1">
            <a:spLocks noGrp="1"/>
          </p:cNvSpPr>
          <p:nvPr>
            <p:ph type="body" idx="1"/>
          </p:nvPr>
        </p:nvSpPr>
        <p:spPr>
          <a:xfrm>
            <a:off x="838200" y="1826684"/>
            <a:ext cx="10515600" cy="434974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dirty="0"/>
          </a:p>
        </p:txBody>
      </p:sp>
      <p:sp>
        <p:nvSpPr>
          <p:cNvPr id="14" name="Google Shape;14;p29"/>
          <p:cNvSpPr txBox="1">
            <a:spLocks noGrp="1"/>
          </p:cNvSpPr>
          <p:nvPr>
            <p:ph type="dt" idx="10"/>
          </p:nvPr>
        </p:nvSpPr>
        <p:spPr>
          <a:xfrm>
            <a:off x="838200" y="6356351"/>
            <a:ext cx="2743200" cy="36618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9"/>
          <p:cNvSpPr txBox="1">
            <a:spLocks noGrp="1"/>
          </p:cNvSpPr>
          <p:nvPr>
            <p:ph type="ftr" idx="11"/>
          </p:nvPr>
        </p:nvSpPr>
        <p:spPr>
          <a:xfrm>
            <a:off x="4038600" y="6356351"/>
            <a:ext cx="4114800" cy="36618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610600" y="6356351"/>
            <a:ext cx="2743200" cy="366183"/>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grpSp>
        <p:nvGrpSpPr>
          <p:cNvPr id="18" name="Google Shape;18;p30"/>
          <p:cNvGrpSpPr/>
          <p:nvPr/>
        </p:nvGrpSpPr>
        <p:grpSpPr>
          <a:xfrm>
            <a:off x="6673387" y="0"/>
            <a:ext cx="5518613" cy="6858000"/>
            <a:chOff x="5005049" y="0"/>
            <a:chExt cx="4138960" cy="5143500"/>
          </a:xfrm>
        </p:grpSpPr>
        <p:sp>
          <p:nvSpPr>
            <p:cNvPr id="19" name="Google Shape;19;p30"/>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1960"/>
              </a:srgbClr>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24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0" name="Google Shape;20;p30"/>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2745"/>
              </a:srgbClr>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24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grpSp>
      <p:sp>
        <p:nvSpPr>
          <p:cNvPr id="21" name="Google Shape;21;p30"/>
          <p:cNvSpPr txBox="1">
            <a:spLocks noGrp="1"/>
          </p:cNvSpPr>
          <p:nvPr>
            <p:ph type="body" idx="1"/>
          </p:nvPr>
        </p:nvSpPr>
        <p:spPr>
          <a:xfrm>
            <a:off x="940300" y="1554767"/>
            <a:ext cx="9518000" cy="410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1"/>
              </a:buClr>
              <a:buSzPts val="1200"/>
              <a:buChar char="●"/>
              <a:defRPr sz="2000">
                <a:latin typeface="Verdana"/>
                <a:ea typeface="Verdana"/>
                <a:cs typeface="Verdana"/>
                <a:sym typeface="Verdana"/>
              </a:defRPr>
            </a:lvl1pPr>
            <a:lvl2pPr marL="914400" lvl="1" indent="-304800" algn="l">
              <a:lnSpc>
                <a:spcPct val="90000"/>
              </a:lnSpc>
              <a:spcBef>
                <a:spcPts val="2133"/>
              </a:spcBef>
              <a:spcAft>
                <a:spcPts val="0"/>
              </a:spcAft>
              <a:buClr>
                <a:schemeClr val="dk1"/>
              </a:buClr>
              <a:buSzPts val="1200"/>
              <a:buChar char="○"/>
              <a:defRPr sz="1600"/>
            </a:lvl2pPr>
            <a:lvl3pPr marL="1371600" lvl="2" indent="-304800" algn="l">
              <a:lnSpc>
                <a:spcPct val="90000"/>
              </a:lnSpc>
              <a:spcBef>
                <a:spcPts val="2133"/>
              </a:spcBef>
              <a:spcAft>
                <a:spcPts val="0"/>
              </a:spcAft>
              <a:buClr>
                <a:schemeClr val="dk1"/>
              </a:buClr>
              <a:buSzPts val="1200"/>
              <a:buChar char="■"/>
              <a:defRPr sz="1600"/>
            </a:lvl3pPr>
            <a:lvl4pPr marL="1828800" lvl="3" indent="-304800" algn="l">
              <a:lnSpc>
                <a:spcPct val="90000"/>
              </a:lnSpc>
              <a:spcBef>
                <a:spcPts val="2133"/>
              </a:spcBef>
              <a:spcAft>
                <a:spcPts val="0"/>
              </a:spcAft>
              <a:buClr>
                <a:schemeClr val="dk1"/>
              </a:buClr>
              <a:buSzPts val="1200"/>
              <a:buChar char="●"/>
              <a:defRPr sz="1600"/>
            </a:lvl4pPr>
            <a:lvl5pPr marL="2286000" lvl="4" indent="-304800" algn="l">
              <a:lnSpc>
                <a:spcPct val="90000"/>
              </a:lnSpc>
              <a:spcBef>
                <a:spcPts val="2133"/>
              </a:spcBef>
              <a:spcAft>
                <a:spcPts val="0"/>
              </a:spcAft>
              <a:buClr>
                <a:schemeClr val="dk1"/>
              </a:buClr>
              <a:buSzPts val="1200"/>
              <a:buChar char="○"/>
              <a:defRPr sz="1600"/>
            </a:lvl5pPr>
            <a:lvl6pPr marL="2743200" lvl="5" indent="-304800" algn="l">
              <a:lnSpc>
                <a:spcPct val="90000"/>
              </a:lnSpc>
              <a:spcBef>
                <a:spcPts val="2133"/>
              </a:spcBef>
              <a:spcAft>
                <a:spcPts val="0"/>
              </a:spcAft>
              <a:buClr>
                <a:schemeClr val="dk1"/>
              </a:buClr>
              <a:buSzPts val="1200"/>
              <a:buChar char="■"/>
              <a:defRPr sz="1600"/>
            </a:lvl6pPr>
            <a:lvl7pPr marL="3200400" lvl="6" indent="-304800" algn="l">
              <a:lnSpc>
                <a:spcPct val="90000"/>
              </a:lnSpc>
              <a:spcBef>
                <a:spcPts val="2133"/>
              </a:spcBef>
              <a:spcAft>
                <a:spcPts val="0"/>
              </a:spcAft>
              <a:buClr>
                <a:schemeClr val="dk1"/>
              </a:buClr>
              <a:buSzPts val="1200"/>
              <a:buChar char="●"/>
              <a:defRPr sz="1600"/>
            </a:lvl7pPr>
            <a:lvl8pPr marL="3657600" lvl="7" indent="-304800" algn="l">
              <a:lnSpc>
                <a:spcPct val="90000"/>
              </a:lnSpc>
              <a:spcBef>
                <a:spcPts val="2133"/>
              </a:spcBef>
              <a:spcAft>
                <a:spcPts val="0"/>
              </a:spcAft>
              <a:buClr>
                <a:schemeClr val="dk1"/>
              </a:buClr>
              <a:buSzPts val="1200"/>
              <a:buChar char="○"/>
              <a:defRPr sz="1600"/>
            </a:lvl8pPr>
            <a:lvl9pPr marL="4114800" lvl="8" indent="-304800" algn="l">
              <a:lnSpc>
                <a:spcPct val="90000"/>
              </a:lnSpc>
              <a:spcBef>
                <a:spcPts val="2133"/>
              </a:spcBef>
              <a:spcAft>
                <a:spcPts val="2133"/>
              </a:spcAft>
              <a:buClr>
                <a:schemeClr val="dk1"/>
              </a:buClr>
              <a:buSzPts val="1200"/>
              <a:buChar char="■"/>
              <a:defRPr sz="1600"/>
            </a:lvl9pPr>
          </a:lstStyle>
          <a:p>
            <a:endParaRPr/>
          </a:p>
        </p:txBody>
      </p:sp>
      <p:sp>
        <p:nvSpPr>
          <p:cNvPr id="22" name="Google Shape;22;p30"/>
          <p:cNvSpPr txBox="1">
            <a:spLocks noGrp="1"/>
          </p:cNvSpPr>
          <p:nvPr>
            <p:ph type="title"/>
          </p:nvPr>
        </p:nvSpPr>
        <p:spPr>
          <a:xfrm>
            <a:off x="940296" y="593367"/>
            <a:ext cx="10814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242B58"/>
              </a:buClr>
              <a:buSzPts val="2000"/>
              <a:buFont typeface="Verdana"/>
              <a:buNone/>
              <a:defRPr sz="2667" b="1">
                <a:solidFill>
                  <a:srgbClr val="242B58"/>
                </a:solidFill>
                <a:latin typeface="Verdana"/>
                <a:ea typeface="Verdana"/>
                <a:cs typeface="Verdana"/>
                <a:sym typeface="Verdan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30"/>
          <p:cNvSpPr/>
          <p:nvPr/>
        </p:nvSpPr>
        <p:spPr>
          <a:xfrm>
            <a:off x="9435831" y="4153711"/>
            <a:ext cx="3804366" cy="3893219"/>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Times New Roman" panose="02020603050405020304" pitchFamily="18" charset="0"/>
              <a:ea typeface="Arial"/>
              <a:cs typeface="Times New Roman" panose="02020603050405020304" pitchFamily="18" charset="0"/>
              <a:sym typeface="Arial"/>
            </a:endParaRPr>
          </a:p>
        </p:txBody>
      </p:sp>
      <p:pic>
        <p:nvPicPr>
          <p:cNvPr id="24" name="Google Shape;24;p30" descr="Logotipo&#10;&#10;Descripción generada automáticamente"/>
          <p:cNvPicPr preferRelativeResize="0"/>
          <p:nvPr/>
        </p:nvPicPr>
        <p:blipFill rotWithShape="1">
          <a:blip r:embed="rId2">
            <a:alphaModFix/>
          </a:blip>
          <a:srcRect/>
          <a:stretch/>
        </p:blipFill>
        <p:spPr>
          <a:xfrm>
            <a:off x="10756659" y="5876895"/>
            <a:ext cx="1338844" cy="947490"/>
          </a:xfrm>
          <a:prstGeom prst="rect">
            <a:avLst/>
          </a:prstGeom>
          <a:noFill/>
          <a:ln>
            <a:noFill/>
          </a:ln>
        </p:spPr>
      </p:pic>
      <p:sp>
        <p:nvSpPr>
          <p:cNvPr id="25" name="Google Shape;25;p30"/>
          <p:cNvSpPr/>
          <p:nvPr/>
        </p:nvSpPr>
        <p:spPr>
          <a:xfrm>
            <a:off x="214714" y="6364537"/>
            <a:ext cx="681779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KHOA ĐIỆN TỬ VIỄN THÔNG</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Trường</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Đại</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học</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Công</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nghệ</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Đại</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học</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Quốc</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Gia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Hà</a:t>
            </a: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 </a:t>
            </a:r>
            <a:r>
              <a:rPr lang="en-US" sz="1200" b="1" i="0" u="none" strike="noStrike" cap="none" dirty="0" err="1">
                <a:solidFill>
                  <a:srgbClr val="242B58"/>
                </a:solidFill>
                <a:latin typeface="Times New Roman" panose="02020603050405020304" pitchFamily="18" charset="0"/>
                <a:ea typeface="Montserrat"/>
                <a:cs typeface="Times New Roman" panose="02020603050405020304" pitchFamily="18" charset="0"/>
                <a:sym typeface="Montserrat"/>
              </a:rPr>
              <a:t>Nội</a:t>
            </a:r>
            <a:endParaRPr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endParaRPr>
          </a:p>
        </p:txBody>
      </p:sp>
      <p:sp>
        <p:nvSpPr>
          <p:cNvPr id="26" name="Google Shape;26;p30"/>
          <p:cNvSpPr/>
          <p:nvPr/>
        </p:nvSpPr>
        <p:spPr>
          <a:xfrm>
            <a:off x="6619203" y="6547386"/>
            <a:ext cx="383909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242B58"/>
                </a:solidFill>
                <a:latin typeface="Times New Roman" panose="02020603050405020304" pitchFamily="18" charset="0"/>
                <a:ea typeface="Montserrat"/>
                <a:cs typeface="Times New Roman" panose="02020603050405020304" pitchFamily="18" charset="0"/>
                <a:sym typeface="Montserrat"/>
              </a:rPr>
              <a:t>Website: www.fet.uet.vnu.edu.vn</a:t>
            </a:r>
            <a:endParaRPr dirty="0">
              <a:latin typeface="Times New Roman" panose="02020603050405020304" pitchFamily="18" charset="0"/>
              <a:cs typeface="Times New Roman" panose="02020603050405020304" pitchFamily="18" charset="0"/>
            </a:endParaRPr>
          </a:p>
        </p:txBody>
      </p:sp>
      <p:sp>
        <p:nvSpPr>
          <p:cNvPr id="27" name="Google Shape;27;p30"/>
          <p:cNvSpPr txBox="1">
            <a:spLocks noGrp="1"/>
          </p:cNvSpPr>
          <p:nvPr>
            <p:ph type="sldNum" idx="12"/>
          </p:nvPr>
        </p:nvSpPr>
        <p:spPr>
          <a:xfrm>
            <a:off x="11207249" y="124991"/>
            <a:ext cx="793977" cy="55487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1pPr>
            <a:lvl2pPr marL="0" lvl="1"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2pPr>
            <a:lvl3pPr marL="0" lvl="2"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3pPr>
            <a:lvl4pPr marL="0" lvl="3"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4pPr>
            <a:lvl5pPr marL="0" lvl="4"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5pPr>
            <a:lvl6pPr marL="0" lvl="5"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6pPr>
            <a:lvl7pPr marL="0" lvl="6"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7pPr>
            <a:lvl8pPr marL="0" lvl="7"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8pPr>
            <a:lvl9pPr marL="0" lvl="8" indent="0" algn="r">
              <a:lnSpc>
                <a:spcPct val="100000"/>
              </a:lnSpc>
              <a:spcBef>
                <a:spcPts val="0"/>
              </a:spcBef>
              <a:spcAft>
                <a:spcPts val="0"/>
              </a:spcAft>
              <a:buNone/>
              <a:defRPr sz="1800" b="0" i="0" u="none" strike="noStrike" cap="none">
                <a:solidFill>
                  <a:srgbClr val="242B58"/>
                </a:solidFill>
                <a:latin typeface="Montserrat ExtraBold"/>
                <a:ea typeface="Montserrat ExtraBold"/>
                <a:cs typeface="Montserrat ExtraBold"/>
                <a:sym typeface="Montserrat ExtraBo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8"/>
        <p:cNvGrpSpPr/>
        <p:nvPr/>
      </p:nvGrpSpPr>
      <p:grpSpPr>
        <a:xfrm>
          <a:off x="0" y="0"/>
          <a:ext cx="0" cy="0"/>
          <a:chOff x="0" y="0"/>
          <a:chExt cx="0" cy="0"/>
        </a:xfrm>
      </p:grpSpPr>
      <p:cxnSp>
        <p:nvCxnSpPr>
          <p:cNvPr id="29" name="Google Shape;29;p31"/>
          <p:cNvCxnSpPr/>
          <p:nvPr/>
        </p:nvCxnSpPr>
        <p:spPr>
          <a:xfrm rot="10800000">
            <a:off x="1041468" y="6587067"/>
            <a:ext cx="11144400" cy="0"/>
          </a:xfrm>
          <a:prstGeom prst="straightConnector1">
            <a:avLst/>
          </a:prstGeom>
          <a:noFill/>
          <a:ln w="38100" cap="flat" cmpd="sng">
            <a:solidFill>
              <a:srgbClr val="242B58"/>
            </a:solidFill>
            <a:prstDash val="solid"/>
            <a:round/>
            <a:headEnd type="none" w="sm" len="sm"/>
            <a:tailEnd type="none" w="sm" len="sm"/>
          </a:ln>
        </p:spPr>
      </p:cxnSp>
      <p:pic>
        <p:nvPicPr>
          <p:cNvPr id="30" name="Google Shape;30;p31"/>
          <p:cNvPicPr preferRelativeResize="0"/>
          <p:nvPr/>
        </p:nvPicPr>
        <p:blipFill rotWithShape="1">
          <a:blip r:embed="rId2">
            <a:alphaModFix amt="60000"/>
          </a:blip>
          <a:srcRect/>
          <a:stretch/>
        </p:blipFill>
        <p:spPr>
          <a:xfrm>
            <a:off x="6328228" y="-508967"/>
            <a:ext cx="6340386" cy="6340388"/>
          </a:xfrm>
          <a:prstGeom prst="rect">
            <a:avLst/>
          </a:prstGeom>
          <a:noFill/>
          <a:ln>
            <a:noFill/>
          </a:ln>
        </p:spPr>
      </p:pic>
      <p:sp>
        <p:nvSpPr>
          <p:cNvPr id="31" name="Google Shape;31;p31"/>
          <p:cNvSpPr/>
          <p:nvPr/>
        </p:nvSpPr>
        <p:spPr>
          <a:xfrm>
            <a:off x="3370422" y="899448"/>
            <a:ext cx="6191811" cy="5996264"/>
          </a:xfrm>
          <a:prstGeom prst="ellipse">
            <a:avLst/>
          </a:prstGeom>
          <a:solidFill>
            <a:schemeClr val="lt1">
              <a:alpha val="69803"/>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Times New Roman" panose="02020603050405020304" pitchFamily="18" charset="0"/>
              <a:ea typeface="Arial"/>
              <a:cs typeface="Times New Roman" panose="02020603050405020304" pitchFamily="18" charset="0"/>
              <a:sym typeface="Arial"/>
            </a:endParaRPr>
          </a:p>
        </p:txBody>
      </p:sp>
      <p:sp>
        <p:nvSpPr>
          <p:cNvPr id="32" name="Google Shape;32;p31"/>
          <p:cNvSpPr txBox="1">
            <a:spLocks noGrp="1"/>
          </p:cNvSpPr>
          <p:nvPr>
            <p:ph type="title"/>
          </p:nvPr>
        </p:nvSpPr>
        <p:spPr>
          <a:xfrm>
            <a:off x="1807633" y="1026579"/>
            <a:ext cx="5277200" cy="473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400"/>
              <a:buFont typeface="Verdana"/>
              <a:buNone/>
              <a:defRPr sz="2000" b="1" cap="none">
                <a:latin typeface="Verdana"/>
                <a:ea typeface="Verdana"/>
                <a:cs typeface="Verdana"/>
                <a:sym typeface="Verdana"/>
              </a:defRPr>
            </a:lvl1pPr>
            <a:lvl2pPr lvl="1">
              <a:spcBef>
                <a:spcPts val="0"/>
              </a:spcBef>
              <a:spcAft>
                <a:spcPts val="0"/>
              </a:spcAft>
              <a:buSzPts val="1400"/>
              <a:buNone/>
              <a:defRPr sz="1867"/>
            </a:lvl2pPr>
            <a:lvl3pPr lvl="2">
              <a:spcBef>
                <a:spcPts val="0"/>
              </a:spcBef>
              <a:spcAft>
                <a:spcPts val="0"/>
              </a:spcAft>
              <a:buSzPts val="1400"/>
              <a:buNone/>
              <a:defRPr sz="1867"/>
            </a:lvl3pPr>
            <a:lvl4pPr lvl="3">
              <a:spcBef>
                <a:spcPts val="0"/>
              </a:spcBef>
              <a:spcAft>
                <a:spcPts val="0"/>
              </a:spcAft>
              <a:buSzPts val="1400"/>
              <a:buNone/>
              <a:defRPr sz="1867"/>
            </a:lvl4pPr>
            <a:lvl5pPr lvl="4">
              <a:spcBef>
                <a:spcPts val="0"/>
              </a:spcBef>
              <a:spcAft>
                <a:spcPts val="0"/>
              </a:spcAft>
              <a:buSzPts val="1400"/>
              <a:buNone/>
              <a:defRPr sz="1867"/>
            </a:lvl5pPr>
            <a:lvl6pPr lvl="5">
              <a:spcBef>
                <a:spcPts val="0"/>
              </a:spcBef>
              <a:spcAft>
                <a:spcPts val="0"/>
              </a:spcAft>
              <a:buSzPts val="1400"/>
              <a:buNone/>
              <a:defRPr sz="1867"/>
            </a:lvl6pPr>
            <a:lvl7pPr lvl="6">
              <a:spcBef>
                <a:spcPts val="0"/>
              </a:spcBef>
              <a:spcAft>
                <a:spcPts val="0"/>
              </a:spcAft>
              <a:buSzPts val="1400"/>
              <a:buNone/>
              <a:defRPr sz="1867"/>
            </a:lvl7pPr>
            <a:lvl8pPr lvl="7">
              <a:spcBef>
                <a:spcPts val="0"/>
              </a:spcBef>
              <a:spcAft>
                <a:spcPts val="0"/>
              </a:spcAft>
              <a:buSzPts val="1400"/>
              <a:buNone/>
              <a:defRPr sz="1867"/>
            </a:lvl8pPr>
            <a:lvl9pPr lvl="8">
              <a:spcBef>
                <a:spcPts val="0"/>
              </a:spcBef>
              <a:spcAft>
                <a:spcPts val="0"/>
              </a:spcAft>
              <a:buSzPts val="1400"/>
              <a:buNone/>
              <a:defRPr sz="1867"/>
            </a:lvl9pPr>
          </a:lstStyle>
          <a:p>
            <a:endParaRPr/>
          </a:p>
        </p:txBody>
      </p:sp>
      <p:sp>
        <p:nvSpPr>
          <p:cNvPr id="33" name="Google Shape;33;p31"/>
          <p:cNvSpPr txBox="1">
            <a:spLocks noGrp="1"/>
          </p:cNvSpPr>
          <p:nvPr>
            <p:ph type="subTitle" idx="1"/>
          </p:nvPr>
        </p:nvSpPr>
        <p:spPr>
          <a:xfrm>
            <a:off x="1807633" y="1322579"/>
            <a:ext cx="5277200" cy="5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300"/>
              <a:buNone/>
              <a:defRPr sz="1733">
                <a:latin typeface="Verdana"/>
                <a:ea typeface="Verdana"/>
                <a:cs typeface="Verdana"/>
                <a:sym typeface="Verdana"/>
              </a:defRPr>
            </a:lvl1pPr>
            <a:lvl2pPr lvl="1" algn="l">
              <a:lnSpc>
                <a:spcPct val="100000"/>
              </a:lnSpc>
              <a:spcBef>
                <a:spcPts val="0"/>
              </a:spcBef>
              <a:spcAft>
                <a:spcPts val="0"/>
              </a:spcAft>
              <a:buClr>
                <a:schemeClr val="dk1"/>
              </a:buClr>
              <a:buSzPts val="2100"/>
              <a:buNone/>
              <a:defRPr sz="2800"/>
            </a:lvl2pPr>
            <a:lvl3pPr lvl="2" algn="l">
              <a:lnSpc>
                <a:spcPct val="100000"/>
              </a:lnSpc>
              <a:spcBef>
                <a:spcPts val="0"/>
              </a:spcBef>
              <a:spcAft>
                <a:spcPts val="0"/>
              </a:spcAft>
              <a:buClr>
                <a:schemeClr val="dk1"/>
              </a:buClr>
              <a:buSzPts val="2100"/>
              <a:buNone/>
              <a:defRPr sz="2800"/>
            </a:lvl3pPr>
            <a:lvl4pPr lvl="3" algn="l">
              <a:lnSpc>
                <a:spcPct val="100000"/>
              </a:lnSpc>
              <a:spcBef>
                <a:spcPts val="0"/>
              </a:spcBef>
              <a:spcAft>
                <a:spcPts val="0"/>
              </a:spcAft>
              <a:buClr>
                <a:schemeClr val="dk1"/>
              </a:buClr>
              <a:buSzPts val="2100"/>
              <a:buNone/>
              <a:defRPr sz="2800"/>
            </a:lvl4pPr>
            <a:lvl5pPr lvl="4" algn="l">
              <a:lnSpc>
                <a:spcPct val="100000"/>
              </a:lnSpc>
              <a:spcBef>
                <a:spcPts val="0"/>
              </a:spcBef>
              <a:spcAft>
                <a:spcPts val="0"/>
              </a:spcAft>
              <a:buClr>
                <a:schemeClr val="dk1"/>
              </a:buClr>
              <a:buSzPts val="2100"/>
              <a:buNone/>
              <a:defRPr sz="2800"/>
            </a:lvl5pPr>
            <a:lvl6pPr lvl="5" algn="l">
              <a:lnSpc>
                <a:spcPct val="100000"/>
              </a:lnSpc>
              <a:spcBef>
                <a:spcPts val="0"/>
              </a:spcBef>
              <a:spcAft>
                <a:spcPts val="0"/>
              </a:spcAft>
              <a:buClr>
                <a:schemeClr val="dk1"/>
              </a:buClr>
              <a:buSzPts val="2100"/>
              <a:buNone/>
              <a:defRPr sz="2800"/>
            </a:lvl6pPr>
            <a:lvl7pPr lvl="6" algn="l">
              <a:lnSpc>
                <a:spcPct val="100000"/>
              </a:lnSpc>
              <a:spcBef>
                <a:spcPts val="0"/>
              </a:spcBef>
              <a:spcAft>
                <a:spcPts val="0"/>
              </a:spcAft>
              <a:buClr>
                <a:schemeClr val="dk1"/>
              </a:buClr>
              <a:buSzPts val="2100"/>
              <a:buNone/>
              <a:defRPr sz="2800"/>
            </a:lvl7pPr>
            <a:lvl8pPr lvl="7" algn="l">
              <a:lnSpc>
                <a:spcPct val="100000"/>
              </a:lnSpc>
              <a:spcBef>
                <a:spcPts val="0"/>
              </a:spcBef>
              <a:spcAft>
                <a:spcPts val="0"/>
              </a:spcAft>
              <a:buClr>
                <a:schemeClr val="dk1"/>
              </a:buClr>
              <a:buSzPts val="2100"/>
              <a:buNone/>
              <a:defRPr sz="2800"/>
            </a:lvl8pPr>
            <a:lvl9pPr lvl="8" algn="l">
              <a:lnSpc>
                <a:spcPct val="100000"/>
              </a:lnSpc>
              <a:spcBef>
                <a:spcPts val="0"/>
              </a:spcBef>
              <a:spcAft>
                <a:spcPts val="0"/>
              </a:spcAft>
              <a:buClr>
                <a:schemeClr val="dk1"/>
              </a:buClr>
              <a:buSzPts val="2100"/>
              <a:buNone/>
              <a:defRPr sz="2800"/>
            </a:lvl9pPr>
          </a:lstStyle>
          <a:p>
            <a:endParaRPr/>
          </a:p>
        </p:txBody>
      </p:sp>
      <p:sp>
        <p:nvSpPr>
          <p:cNvPr id="34" name="Google Shape;34;p31"/>
          <p:cNvSpPr txBox="1">
            <a:spLocks noGrp="1"/>
          </p:cNvSpPr>
          <p:nvPr>
            <p:ph type="title" idx="2"/>
          </p:nvPr>
        </p:nvSpPr>
        <p:spPr>
          <a:xfrm>
            <a:off x="918933" y="826351"/>
            <a:ext cx="1026800" cy="72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2"/>
              </a:buClr>
              <a:buSzPts val="2400"/>
              <a:buFont typeface="Arial"/>
              <a:buNone/>
              <a:defRPr sz="3200">
                <a:solidFill>
                  <a:srgbClr val="242B5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r">
              <a:spcBef>
                <a:spcPts val="0"/>
              </a:spcBef>
              <a:spcAft>
                <a:spcPts val="0"/>
              </a:spcAft>
              <a:buClr>
                <a:schemeClr val="accent2"/>
              </a:buClr>
              <a:buSzPts val="2400"/>
              <a:buNone/>
              <a:defRPr sz="3200">
                <a:solidFill>
                  <a:schemeClr val="accent2"/>
                </a:solidFill>
              </a:defRPr>
            </a:lvl2pPr>
            <a:lvl3pPr lvl="2" algn="r">
              <a:spcBef>
                <a:spcPts val="0"/>
              </a:spcBef>
              <a:spcAft>
                <a:spcPts val="0"/>
              </a:spcAft>
              <a:buClr>
                <a:schemeClr val="accent2"/>
              </a:buClr>
              <a:buSzPts val="2400"/>
              <a:buNone/>
              <a:defRPr sz="3200">
                <a:solidFill>
                  <a:schemeClr val="accent2"/>
                </a:solidFill>
              </a:defRPr>
            </a:lvl3pPr>
            <a:lvl4pPr lvl="3" algn="r">
              <a:spcBef>
                <a:spcPts val="0"/>
              </a:spcBef>
              <a:spcAft>
                <a:spcPts val="0"/>
              </a:spcAft>
              <a:buClr>
                <a:schemeClr val="accent2"/>
              </a:buClr>
              <a:buSzPts val="2400"/>
              <a:buNone/>
              <a:defRPr sz="3200">
                <a:solidFill>
                  <a:schemeClr val="accent2"/>
                </a:solidFill>
              </a:defRPr>
            </a:lvl4pPr>
            <a:lvl5pPr lvl="4" algn="r">
              <a:spcBef>
                <a:spcPts val="0"/>
              </a:spcBef>
              <a:spcAft>
                <a:spcPts val="0"/>
              </a:spcAft>
              <a:buClr>
                <a:schemeClr val="accent2"/>
              </a:buClr>
              <a:buSzPts val="2400"/>
              <a:buNone/>
              <a:defRPr sz="3200">
                <a:solidFill>
                  <a:schemeClr val="accent2"/>
                </a:solidFill>
              </a:defRPr>
            </a:lvl5pPr>
            <a:lvl6pPr lvl="5" algn="r">
              <a:spcBef>
                <a:spcPts val="0"/>
              </a:spcBef>
              <a:spcAft>
                <a:spcPts val="0"/>
              </a:spcAft>
              <a:buClr>
                <a:schemeClr val="accent2"/>
              </a:buClr>
              <a:buSzPts val="2400"/>
              <a:buNone/>
              <a:defRPr sz="3200">
                <a:solidFill>
                  <a:schemeClr val="accent2"/>
                </a:solidFill>
              </a:defRPr>
            </a:lvl6pPr>
            <a:lvl7pPr lvl="6" algn="r">
              <a:spcBef>
                <a:spcPts val="0"/>
              </a:spcBef>
              <a:spcAft>
                <a:spcPts val="0"/>
              </a:spcAft>
              <a:buClr>
                <a:schemeClr val="accent2"/>
              </a:buClr>
              <a:buSzPts val="2400"/>
              <a:buNone/>
              <a:defRPr sz="3200">
                <a:solidFill>
                  <a:schemeClr val="accent2"/>
                </a:solidFill>
              </a:defRPr>
            </a:lvl7pPr>
            <a:lvl8pPr lvl="7" algn="r">
              <a:spcBef>
                <a:spcPts val="0"/>
              </a:spcBef>
              <a:spcAft>
                <a:spcPts val="0"/>
              </a:spcAft>
              <a:buClr>
                <a:schemeClr val="accent2"/>
              </a:buClr>
              <a:buSzPts val="2400"/>
              <a:buNone/>
              <a:defRPr sz="3200">
                <a:solidFill>
                  <a:schemeClr val="accent2"/>
                </a:solidFill>
              </a:defRPr>
            </a:lvl8pPr>
            <a:lvl9pPr lvl="8" algn="r">
              <a:spcBef>
                <a:spcPts val="0"/>
              </a:spcBef>
              <a:spcAft>
                <a:spcPts val="0"/>
              </a:spcAft>
              <a:buClr>
                <a:schemeClr val="accent2"/>
              </a:buClr>
              <a:buSzPts val="2400"/>
              <a:buNone/>
              <a:defRPr sz="3200">
                <a:solidFill>
                  <a:schemeClr val="accent2"/>
                </a:solidFill>
              </a:defRPr>
            </a:lvl9pPr>
          </a:lstStyle>
          <a:p>
            <a:endParaRPr dirty="0"/>
          </a:p>
        </p:txBody>
      </p:sp>
      <p:sp>
        <p:nvSpPr>
          <p:cNvPr id="35" name="Google Shape;35;p31"/>
          <p:cNvSpPr txBox="1">
            <a:spLocks noGrp="1"/>
          </p:cNvSpPr>
          <p:nvPr>
            <p:ph type="title" idx="3"/>
          </p:nvPr>
        </p:nvSpPr>
        <p:spPr>
          <a:xfrm>
            <a:off x="1807633" y="2073545"/>
            <a:ext cx="5277200" cy="473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400"/>
              <a:buFont typeface="Verdana"/>
              <a:buNone/>
              <a:defRPr sz="2000" b="1" cap="none">
                <a:latin typeface="Verdana"/>
                <a:ea typeface="Verdana"/>
                <a:cs typeface="Verdana"/>
                <a:sym typeface="Verdana"/>
              </a:defRPr>
            </a:lvl1pPr>
            <a:lvl2pPr lvl="1">
              <a:spcBef>
                <a:spcPts val="0"/>
              </a:spcBef>
              <a:spcAft>
                <a:spcPts val="0"/>
              </a:spcAft>
              <a:buSzPts val="1400"/>
              <a:buNone/>
              <a:defRPr sz="1867"/>
            </a:lvl2pPr>
            <a:lvl3pPr lvl="2">
              <a:spcBef>
                <a:spcPts val="0"/>
              </a:spcBef>
              <a:spcAft>
                <a:spcPts val="0"/>
              </a:spcAft>
              <a:buSzPts val="1400"/>
              <a:buNone/>
              <a:defRPr sz="1867"/>
            </a:lvl3pPr>
            <a:lvl4pPr lvl="3">
              <a:spcBef>
                <a:spcPts val="0"/>
              </a:spcBef>
              <a:spcAft>
                <a:spcPts val="0"/>
              </a:spcAft>
              <a:buSzPts val="1400"/>
              <a:buNone/>
              <a:defRPr sz="1867"/>
            </a:lvl4pPr>
            <a:lvl5pPr lvl="4">
              <a:spcBef>
                <a:spcPts val="0"/>
              </a:spcBef>
              <a:spcAft>
                <a:spcPts val="0"/>
              </a:spcAft>
              <a:buSzPts val="1400"/>
              <a:buNone/>
              <a:defRPr sz="1867"/>
            </a:lvl5pPr>
            <a:lvl6pPr lvl="5">
              <a:spcBef>
                <a:spcPts val="0"/>
              </a:spcBef>
              <a:spcAft>
                <a:spcPts val="0"/>
              </a:spcAft>
              <a:buSzPts val="1400"/>
              <a:buNone/>
              <a:defRPr sz="1867"/>
            </a:lvl6pPr>
            <a:lvl7pPr lvl="6">
              <a:spcBef>
                <a:spcPts val="0"/>
              </a:spcBef>
              <a:spcAft>
                <a:spcPts val="0"/>
              </a:spcAft>
              <a:buSzPts val="1400"/>
              <a:buNone/>
              <a:defRPr sz="1867"/>
            </a:lvl7pPr>
            <a:lvl8pPr lvl="7">
              <a:spcBef>
                <a:spcPts val="0"/>
              </a:spcBef>
              <a:spcAft>
                <a:spcPts val="0"/>
              </a:spcAft>
              <a:buSzPts val="1400"/>
              <a:buNone/>
              <a:defRPr sz="1867"/>
            </a:lvl8pPr>
            <a:lvl9pPr lvl="8">
              <a:spcBef>
                <a:spcPts val="0"/>
              </a:spcBef>
              <a:spcAft>
                <a:spcPts val="0"/>
              </a:spcAft>
              <a:buSzPts val="1400"/>
              <a:buNone/>
              <a:defRPr sz="1867"/>
            </a:lvl9pPr>
          </a:lstStyle>
          <a:p>
            <a:endParaRPr/>
          </a:p>
        </p:txBody>
      </p:sp>
      <p:sp>
        <p:nvSpPr>
          <p:cNvPr id="36" name="Google Shape;36;p31"/>
          <p:cNvSpPr txBox="1">
            <a:spLocks noGrp="1"/>
          </p:cNvSpPr>
          <p:nvPr>
            <p:ph type="subTitle" idx="4"/>
          </p:nvPr>
        </p:nvSpPr>
        <p:spPr>
          <a:xfrm>
            <a:off x="1807633" y="2369545"/>
            <a:ext cx="5277200" cy="5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300"/>
              <a:buNone/>
              <a:defRPr sz="1733">
                <a:latin typeface="Verdana"/>
                <a:ea typeface="Verdana"/>
                <a:cs typeface="Verdana"/>
                <a:sym typeface="Verdana"/>
              </a:defRPr>
            </a:lvl1pPr>
            <a:lvl2pPr lvl="1" algn="l">
              <a:lnSpc>
                <a:spcPct val="100000"/>
              </a:lnSpc>
              <a:spcBef>
                <a:spcPts val="0"/>
              </a:spcBef>
              <a:spcAft>
                <a:spcPts val="0"/>
              </a:spcAft>
              <a:buClr>
                <a:schemeClr val="dk1"/>
              </a:buClr>
              <a:buSzPts val="2100"/>
              <a:buNone/>
              <a:defRPr sz="2800"/>
            </a:lvl2pPr>
            <a:lvl3pPr lvl="2" algn="l">
              <a:lnSpc>
                <a:spcPct val="100000"/>
              </a:lnSpc>
              <a:spcBef>
                <a:spcPts val="0"/>
              </a:spcBef>
              <a:spcAft>
                <a:spcPts val="0"/>
              </a:spcAft>
              <a:buClr>
                <a:schemeClr val="dk1"/>
              </a:buClr>
              <a:buSzPts val="2100"/>
              <a:buNone/>
              <a:defRPr sz="2800"/>
            </a:lvl3pPr>
            <a:lvl4pPr lvl="3" algn="l">
              <a:lnSpc>
                <a:spcPct val="100000"/>
              </a:lnSpc>
              <a:spcBef>
                <a:spcPts val="0"/>
              </a:spcBef>
              <a:spcAft>
                <a:spcPts val="0"/>
              </a:spcAft>
              <a:buClr>
                <a:schemeClr val="dk1"/>
              </a:buClr>
              <a:buSzPts val="2100"/>
              <a:buNone/>
              <a:defRPr sz="2800"/>
            </a:lvl4pPr>
            <a:lvl5pPr lvl="4" algn="l">
              <a:lnSpc>
                <a:spcPct val="100000"/>
              </a:lnSpc>
              <a:spcBef>
                <a:spcPts val="0"/>
              </a:spcBef>
              <a:spcAft>
                <a:spcPts val="0"/>
              </a:spcAft>
              <a:buClr>
                <a:schemeClr val="dk1"/>
              </a:buClr>
              <a:buSzPts val="2100"/>
              <a:buNone/>
              <a:defRPr sz="2800"/>
            </a:lvl5pPr>
            <a:lvl6pPr lvl="5" algn="l">
              <a:lnSpc>
                <a:spcPct val="100000"/>
              </a:lnSpc>
              <a:spcBef>
                <a:spcPts val="0"/>
              </a:spcBef>
              <a:spcAft>
                <a:spcPts val="0"/>
              </a:spcAft>
              <a:buClr>
                <a:schemeClr val="dk1"/>
              </a:buClr>
              <a:buSzPts val="2100"/>
              <a:buNone/>
              <a:defRPr sz="2800"/>
            </a:lvl6pPr>
            <a:lvl7pPr lvl="6" algn="l">
              <a:lnSpc>
                <a:spcPct val="100000"/>
              </a:lnSpc>
              <a:spcBef>
                <a:spcPts val="0"/>
              </a:spcBef>
              <a:spcAft>
                <a:spcPts val="0"/>
              </a:spcAft>
              <a:buClr>
                <a:schemeClr val="dk1"/>
              </a:buClr>
              <a:buSzPts val="2100"/>
              <a:buNone/>
              <a:defRPr sz="2800"/>
            </a:lvl7pPr>
            <a:lvl8pPr lvl="7" algn="l">
              <a:lnSpc>
                <a:spcPct val="100000"/>
              </a:lnSpc>
              <a:spcBef>
                <a:spcPts val="0"/>
              </a:spcBef>
              <a:spcAft>
                <a:spcPts val="0"/>
              </a:spcAft>
              <a:buClr>
                <a:schemeClr val="dk1"/>
              </a:buClr>
              <a:buSzPts val="2100"/>
              <a:buNone/>
              <a:defRPr sz="2800"/>
            </a:lvl8pPr>
            <a:lvl9pPr lvl="8" algn="l">
              <a:lnSpc>
                <a:spcPct val="100000"/>
              </a:lnSpc>
              <a:spcBef>
                <a:spcPts val="0"/>
              </a:spcBef>
              <a:spcAft>
                <a:spcPts val="0"/>
              </a:spcAft>
              <a:buClr>
                <a:schemeClr val="dk1"/>
              </a:buClr>
              <a:buSzPts val="2100"/>
              <a:buNone/>
              <a:defRPr sz="2800"/>
            </a:lvl9pPr>
          </a:lstStyle>
          <a:p>
            <a:endParaRPr/>
          </a:p>
        </p:txBody>
      </p:sp>
      <p:sp>
        <p:nvSpPr>
          <p:cNvPr id="37" name="Google Shape;37;p31"/>
          <p:cNvSpPr txBox="1">
            <a:spLocks noGrp="1"/>
          </p:cNvSpPr>
          <p:nvPr>
            <p:ph type="title" idx="5"/>
          </p:nvPr>
        </p:nvSpPr>
        <p:spPr>
          <a:xfrm>
            <a:off x="918933" y="1873317"/>
            <a:ext cx="1026800" cy="72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2"/>
              </a:buClr>
              <a:buSzPts val="2400"/>
              <a:buFont typeface="Arial"/>
              <a:buNone/>
              <a:defRPr sz="3200">
                <a:solidFill>
                  <a:srgbClr val="242B5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r">
              <a:spcBef>
                <a:spcPts val="0"/>
              </a:spcBef>
              <a:spcAft>
                <a:spcPts val="0"/>
              </a:spcAft>
              <a:buClr>
                <a:schemeClr val="accent2"/>
              </a:buClr>
              <a:buSzPts val="2400"/>
              <a:buNone/>
              <a:defRPr sz="3200">
                <a:solidFill>
                  <a:schemeClr val="accent2"/>
                </a:solidFill>
              </a:defRPr>
            </a:lvl2pPr>
            <a:lvl3pPr lvl="2" algn="r">
              <a:spcBef>
                <a:spcPts val="0"/>
              </a:spcBef>
              <a:spcAft>
                <a:spcPts val="0"/>
              </a:spcAft>
              <a:buClr>
                <a:schemeClr val="accent2"/>
              </a:buClr>
              <a:buSzPts val="2400"/>
              <a:buNone/>
              <a:defRPr sz="3200">
                <a:solidFill>
                  <a:schemeClr val="accent2"/>
                </a:solidFill>
              </a:defRPr>
            </a:lvl3pPr>
            <a:lvl4pPr lvl="3" algn="r">
              <a:spcBef>
                <a:spcPts val="0"/>
              </a:spcBef>
              <a:spcAft>
                <a:spcPts val="0"/>
              </a:spcAft>
              <a:buClr>
                <a:schemeClr val="accent2"/>
              </a:buClr>
              <a:buSzPts val="2400"/>
              <a:buNone/>
              <a:defRPr sz="3200">
                <a:solidFill>
                  <a:schemeClr val="accent2"/>
                </a:solidFill>
              </a:defRPr>
            </a:lvl4pPr>
            <a:lvl5pPr lvl="4" algn="r">
              <a:spcBef>
                <a:spcPts val="0"/>
              </a:spcBef>
              <a:spcAft>
                <a:spcPts val="0"/>
              </a:spcAft>
              <a:buClr>
                <a:schemeClr val="accent2"/>
              </a:buClr>
              <a:buSzPts val="2400"/>
              <a:buNone/>
              <a:defRPr sz="3200">
                <a:solidFill>
                  <a:schemeClr val="accent2"/>
                </a:solidFill>
              </a:defRPr>
            </a:lvl5pPr>
            <a:lvl6pPr lvl="5" algn="r">
              <a:spcBef>
                <a:spcPts val="0"/>
              </a:spcBef>
              <a:spcAft>
                <a:spcPts val="0"/>
              </a:spcAft>
              <a:buClr>
                <a:schemeClr val="accent2"/>
              </a:buClr>
              <a:buSzPts val="2400"/>
              <a:buNone/>
              <a:defRPr sz="3200">
                <a:solidFill>
                  <a:schemeClr val="accent2"/>
                </a:solidFill>
              </a:defRPr>
            </a:lvl6pPr>
            <a:lvl7pPr lvl="6" algn="r">
              <a:spcBef>
                <a:spcPts val="0"/>
              </a:spcBef>
              <a:spcAft>
                <a:spcPts val="0"/>
              </a:spcAft>
              <a:buClr>
                <a:schemeClr val="accent2"/>
              </a:buClr>
              <a:buSzPts val="2400"/>
              <a:buNone/>
              <a:defRPr sz="3200">
                <a:solidFill>
                  <a:schemeClr val="accent2"/>
                </a:solidFill>
              </a:defRPr>
            </a:lvl7pPr>
            <a:lvl8pPr lvl="7" algn="r">
              <a:spcBef>
                <a:spcPts val="0"/>
              </a:spcBef>
              <a:spcAft>
                <a:spcPts val="0"/>
              </a:spcAft>
              <a:buClr>
                <a:schemeClr val="accent2"/>
              </a:buClr>
              <a:buSzPts val="2400"/>
              <a:buNone/>
              <a:defRPr sz="3200">
                <a:solidFill>
                  <a:schemeClr val="accent2"/>
                </a:solidFill>
              </a:defRPr>
            </a:lvl8pPr>
            <a:lvl9pPr lvl="8" algn="r">
              <a:spcBef>
                <a:spcPts val="0"/>
              </a:spcBef>
              <a:spcAft>
                <a:spcPts val="0"/>
              </a:spcAft>
              <a:buClr>
                <a:schemeClr val="accent2"/>
              </a:buClr>
              <a:buSzPts val="2400"/>
              <a:buNone/>
              <a:defRPr sz="3200">
                <a:solidFill>
                  <a:schemeClr val="accent2"/>
                </a:solidFill>
              </a:defRPr>
            </a:lvl9pPr>
          </a:lstStyle>
          <a:p>
            <a:endParaRPr dirty="0"/>
          </a:p>
        </p:txBody>
      </p:sp>
      <p:sp>
        <p:nvSpPr>
          <p:cNvPr id="38" name="Google Shape;38;p31"/>
          <p:cNvSpPr txBox="1">
            <a:spLocks noGrp="1"/>
          </p:cNvSpPr>
          <p:nvPr>
            <p:ph type="title" idx="6"/>
          </p:nvPr>
        </p:nvSpPr>
        <p:spPr>
          <a:xfrm>
            <a:off x="1807633" y="3120512"/>
            <a:ext cx="5277200" cy="473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400"/>
              <a:buFont typeface="Verdana"/>
              <a:buNone/>
              <a:defRPr sz="2000" b="1" cap="none">
                <a:latin typeface="Verdana"/>
                <a:ea typeface="Verdana"/>
                <a:cs typeface="Verdana"/>
                <a:sym typeface="Verdana"/>
              </a:defRPr>
            </a:lvl1pPr>
            <a:lvl2pPr lvl="1">
              <a:spcBef>
                <a:spcPts val="0"/>
              </a:spcBef>
              <a:spcAft>
                <a:spcPts val="0"/>
              </a:spcAft>
              <a:buSzPts val="1400"/>
              <a:buNone/>
              <a:defRPr sz="1867"/>
            </a:lvl2pPr>
            <a:lvl3pPr lvl="2">
              <a:spcBef>
                <a:spcPts val="0"/>
              </a:spcBef>
              <a:spcAft>
                <a:spcPts val="0"/>
              </a:spcAft>
              <a:buSzPts val="1400"/>
              <a:buNone/>
              <a:defRPr sz="1867"/>
            </a:lvl3pPr>
            <a:lvl4pPr lvl="3">
              <a:spcBef>
                <a:spcPts val="0"/>
              </a:spcBef>
              <a:spcAft>
                <a:spcPts val="0"/>
              </a:spcAft>
              <a:buSzPts val="1400"/>
              <a:buNone/>
              <a:defRPr sz="1867"/>
            </a:lvl4pPr>
            <a:lvl5pPr lvl="4">
              <a:spcBef>
                <a:spcPts val="0"/>
              </a:spcBef>
              <a:spcAft>
                <a:spcPts val="0"/>
              </a:spcAft>
              <a:buSzPts val="1400"/>
              <a:buNone/>
              <a:defRPr sz="1867"/>
            </a:lvl5pPr>
            <a:lvl6pPr lvl="5">
              <a:spcBef>
                <a:spcPts val="0"/>
              </a:spcBef>
              <a:spcAft>
                <a:spcPts val="0"/>
              </a:spcAft>
              <a:buSzPts val="1400"/>
              <a:buNone/>
              <a:defRPr sz="1867"/>
            </a:lvl6pPr>
            <a:lvl7pPr lvl="6">
              <a:spcBef>
                <a:spcPts val="0"/>
              </a:spcBef>
              <a:spcAft>
                <a:spcPts val="0"/>
              </a:spcAft>
              <a:buSzPts val="1400"/>
              <a:buNone/>
              <a:defRPr sz="1867"/>
            </a:lvl7pPr>
            <a:lvl8pPr lvl="7">
              <a:spcBef>
                <a:spcPts val="0"/>
              </a:spcBef>
              <a:spcAft>
                <a:spcPts val="0"/>
              </a:spcAft>
              <a:buSzPts val="1400"/>
              <a:buNone/>
              <a:defRPr sz="1867"/>
            </a:lvl8pPr>
            <a:lvl9pPr lvl="8">
              <a:spcBef>
                <a:spcPts val="0"/>
              </a:spcBef>
              <a:spcAft>
                <a:spcPts val="0"/>
              </a:spcAft>
              <a:buSzPts val="1400"/>
              <a:buNone/>
              <a:defRPr sz="1867"/>
            </a:lvl9pPr>
          </a:lstStyle>
          <a:p>
            <a:endParaRPr/>
          </a:p>
        </p:txBody>
      </p:sp>
      <p:sp>
        <p:nvSpPr>
          <p:cNvPr id="39" name="Google Shape;39;p31"/>
          <p:cNvSpPr txBox="1">
            <a:spLocks noGrp="1"/>
          </p:cNvSpPr>
          <p:nvPr>
            <p:ph type="subTitle" idx="7"/>
          </p:nvPr>
        </p:nvSpPr>
        <p:spPr>
          <a:xfrm>
            <a:off x="1807633" y="3416512"/>
            <a:ext cx="5277200" cy="5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300"/>
              <a:buNone/>
              <a:defRPr sz="1733">
                <a:latin typeface="Verdana"/>
                <a:ea typeface="Verdana"/>
                <a:cs typeface="Verdana"/>
                <a:sym typeface="Verdana"/>
              </a:defRPr>
            </a:lvl1pPr>
            <a:lvl2pPr lvl="1" algn="l">
              <a:lnSpc>
                <a:spcPct val="100000"/>
              </a:lnSpc>
              <a:spcBef>
                <a:spcPts val="0"/>
              </a:spcBef>
              <a:spcAft>
                <a:spcPts val="0"/>
              </a:spcAft>
              <a:buClr>
                <a:schemeClr val="dk1"/>
              </a:buClr>
              <a:buSzPts val="2100"/>
              <a:buNone/>
              <a:defRPr sz="2800"/>
            </a:lvl2pPr>
            <a:lvl3pPr lvl="2" algn="l">
              <a:lnSpc>
                <a:spcPct val="100000"/>
              </a:lnSpc>
              <a:spcBef>
                <a:spcPts val="0"/>
              </a:spcBef>
              <a:spcAft>
                <a:spcPts val="0"/>
              </a:spcAft>
              <a:buClr>
                <a:schemeClr val="dk1"/>
              </a:buClr>
              <a:buSzPts val="2100"/>
              <a:buNone/>
              <a:defRPr sz="2800"/>
            </a:lvl3pPr>
            <a:lvl4pPr lvl="3" algn="l">
              <a:lnSpc>
                <a:spcPct val="100000"/>
              </a:lnSpc>
              <a:spcBef>
                <a:spcPts val="0"/>
              </a:spcBef>
              <a:spcAft>
                <a:spcPts val="0"/>
              </a:spcAft>
              <a:buClr>
                <a:schemeClr val="dk1"/>
              </a:buClr>
              <a:buSzPts val="2100"/>
              <a:buNone/>
              <a:defRPr sz="2800"/>
            </a:lvl4pPr>
            <a:lvl5pPr lvl="4" algn="l">
              <a:lnSpc>
                <a:spcPct val="100000"/>
              </a:lnSpc>
              <a:spcBef>
                <a:spcPts val="0"/>
              </a:spcBef>
              <a:spcAft>
                <a:spcPts val="0"/>
              </a:spcAft>
              <a:buClr>
                <a:schemeClr val="dk1"/>
              </a:buClr>
              <a:buSzPts val="2100"/>
              <a:buNone/>
              <a:defRPr sz="2800"/>
            </a:lvl5pPr>
            <a:lvl6pPr lvl="5" algn="l">
              <a:lnSpc>
                <a:spcPct val="100000"/>
              </a:lnSpc>
              <a:spcBef>
                <a:spcPts val="0"/>
              </a:spcBef>
              <a:spcAft>
                <a:spcPts val="0"/>
              </a:spcAft>
              <a:buClr>
                <a:schemeClr val="dk1"/>
              </a:buClr>
              <a:buSzPts val="2100"/>
              <a:buNone/>
              <a:defRPr sz="2800"/>
            </a:lvl6pPr>
            <a:lvl7pPr lvl="6" algn="l">
              <a:lnSpc>
                <a:spcPct val="100000"/>
              </a:lnSpc>
              <a:spcBef>
                <a:spcPts val="0"/>
              </a:spcBef>
              <a:spcAft>
                <a:spcPts val="0"/>
              </a:spcAft>
              <a:buClr>
                <a:schemeClr val="dk1"/>
              </a:buClr>
              <a:buSzPts val="2100"/>
              <a:buNone/>
              <a:defRPr sz="2800"/>
            </a:lvl7pPr>
            <a:lvl8pPr lvl="7" algn="l">
              <a:lnSpc>
                <a:spcPct val="100000"/>
              </a:lnSpc>
              <a:spcBef>
                <a:spcPts val="0"/>
              </a:spcBef>
              <a:spcAft>
                <a:spcPts val="0"/>
              </a:spcAft>
              <a:buClr>
                <a:schemeClr val="dk1"/>
              </a:buClr>
              <a:buSzPts val="2100"/>
              <a:buNone/>
              <a:defRPr sz="2800"/>
            </a:lvl8pPr>
            <a:lvl9pPr lvl="8" algn="l">
              <a:lnSpc>
                <a:spcPct val="100000"/>
              </a:lnSpc>
              <a:spcBef>
                <a:spcPts val="0"/>
              </a:spcBef>
              <a:spcAft>
                <a:spcPts val="0"/>
              </a:spcAft>
              <a:buClr>
                <a:schemeClr val="dk1"/>
              </a:buClr>
              <a:buSzPts val="2100"/>
              <a:buNone/>
              <a:defRPr sz="2800"/>
            </a:lvl9pPr>
          </a:lstStyle>
          <a:p>
            <a:endParaRPr/>
          </a:p>
        </p:txBody>
      </p:sp>
      <p:sp>
        <p:nvSpPr>
          <p:cNvPr id="40" name="Google Shape;40;p31"/>
          <p:cNvSpPr txBox="1">
            <a:spLocks noGrp="1"/>
          </p:cNvSpPr>
          <p:nvPr>
            <p:ph type="title" idx="8"/>
          </p:nvPr>
        </p:nvSpPr>
        <p:spPr>
          <a:xfrm>
            <a:off x="918933" y="2920284"/>
            <a:ext cx="1026800" cy="72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2"/>
              </a:buClr>
              <a:buSzPts val="2400"/>
              <a:buFont typeface="Arial"/>
              <a:buNone/>
              <a:defRPr sz="3200">
                <a:solidFill>
                  <a:srgbClr val="242B5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r">
              <a:spcBef>
                <a:spcPts val="0"/>
              </a:spcBef>
              <a:spcAft>
                <a:spcPts val="0"/>
              </a:spcAft>
              <a:buClr>
                <a:schemeClr val="accent2"/>
              </a:buClr>
              <a:buSzPts val="2400"/>
              <a:buNone/>
              <a:defRPr sz="3200">
                <a:solidFill>
                  <a:schemeClr val="accent2"/>
                </a:solidFill>
              </a:defRPr>
            </a:lvl2pPr>
            <a:lvl3pPr lvl="2" algn="r">
              <a:spcBef>
                <a:spcPts val="0"/>
              </a:spcBef>
              <a:spcAft>
                <a:spcPts val="0"/>
              </a:spcAft>
              <a:buClr>
                <a:schemeClr val="accent2"/>
              </a:buClr>
              <a:buSzPts val="2400"/>
              <a:buNone/>
              <a:defRPr sz="3200">
                <a:solidFill>
                  <a:schemeClr val="accent2"/>
                </a:solidFill>
              </a:defRPr>
            </a:lvl3pPr>
            <a:lvl4pPr lvl="3" algn="r">
              <a:spcBef>
                <a:spcPts val="0"/>
              </a:spcBef>
              <a:spcAft>
                <a:spcPts val="0"/>
              </a:spcAft>
              <a:buClr>
                <a:schemeClr val="accent2"/>
              </a:buClr>
              <a:buSzPts val="2400"/>
              <a:buNone/>
              <a:defRPr sz="3200">
                <a:solidFill>
                  <a:schemeClr val="accent2"/>
                </a:solidFill>
              </a:defRPr>
            </a:lvl4pPr>
            <a:lvl5pPr lvl="4" algn="r">
              <a:spcBef>
                <a:spcPts val="0"/>
              </a:spcBef>
              <a:spcAft>
                <a:spcPts val="0"/>
              </a:spcAft>
              <a:buClr>
                <a:schemeClr val="accent2"/>
              </a:buClr>
              <a:buSzPts val="2400"/>
              <a:buNone/>
              <a:defRPr sz="3200">
                <a:solidFill>
                  <a:schemeClr val="accent2"/>
                </a:solidFill>
              </a:defRPr>
            </a:lvl5pPr>
            <a:lvl6pPr lvl="5" algn="r">
              <a:spcBef>
                <a:spcPts val="0"/>
              </a:spcBef>
              <a:spcAft>
                <a:spcPts val="0"/>
              </a:spcAft>
              <a:buClr>
                <a:schemeClr val="accent2"/>
              </a:buClr>
              <a:buSzPts val="2400"/>
              <a:buNone/>
              <a:defRPr sz="3200">
                <a:solidFill>
                  <a:schemeClr val="accent2"/>
                </a:solidFill>
              </a:defRPr>
            </a:lvl6pPr>
            <a:lvl7pPr lvl="6" algn="r">
              <a:spcBef>
                <a:spcPts val="0"/>
              </a:spcBef>
              <a:spcAft>
                <a:spcPts val="0"/>
              </a:spcAft>
              <a:buClr>
                <a:schemeClr val="accent2"/>
              </a:buClr>
              <a:buSzPts val="2400"/>
              <a:buNone/>
              <a:defRPr sz="3200">
                <a:solidFill>
                  <a:schemeClr val="accent2"/>
                </a:solidFill>
              </a:defRPr>
            </a:lvl7pPr>
            <a:lvl8pPr lvl="7" algn="r">
              <a:spcBef>
                <a:spcPts val="0"/>
              </a:spcBef>
              <a:spcAft>
                <a:spcPts val="0"/>
              </a:spcAft>
              <a:buClr>
                <a:schemeClr val="accent2"/>
              </a:buClr>
              <a:buSzPts val="2400"/>
              <a:buNone/>
              <a:defRPr sz="3200">
                <a:solidFill>
                  <a:schemeClr val="accent2"/>
                </a:solidFill>
              </a:defRPr>
            </a:lvl8pPr>
            <a:lvl9pPr lvl="8" algn="r">
              <a:spcBef>
                <a:spcPts val="0"/>
              </a:spcBef>
              <a:spcAft>
                <a:spcPts val="0"/>
              </a:spcAft>
              <a:buClr>
                <a:schemeClr val="accent2"/>
              </a:buClr>
              <a:buSzPts val="2400"/>
              <a:buNone/>
              <a:defRPr sz="3200">
                <a:solidFill>
                  <a:schemeClr val="accent2"/>
                </a:solidFill>
              </a:defRPr>
            </a:lvl9pPr>
          </a:lstStyle>
          <a:p>
            <a:endParaRPr dirty="0"/>
          </a:p>
        </p:txBody>
      </p:sp>
      <p:sp>
        <p:nvSpPr>
          <p:cNvPr id="41" name="Google Shape;41;p31"/>
          <p:cNvSpPr txBox="1">
            <a:spLocks noGrp="1"/>
          </p:cNvSpPr>
          <p:nvPr>
            <p:ph type="title" idx="9"/>
          </p:nvPr>
        </p:nvSpPr>
        <p:spPr>
          <a:xfrm>
            <a:off x="1807633" y="4167479"/>
            <a:ext cx="5277200" cy="473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400"/>
              <a:buFont typeface="Verdana"/>
              <a:buNone/>
              <a:defRPr sz="2000" b="1" cap="none">
                <a:latin typeface="Verdana"/>
                <a:ea typeface="Verdana"/>
                <a:cs typeface="Verdana"/>
                <a:sym typeface="Verdana"/>
              </a:defRPr>
            </a:lvl1pPr>
            <a:lvl2pPr lvl="1">
              <a:spcBef>
                <a:spcPts val="0"/>
              </a:spcBef>
              <a:spcAft>
                <a:spcPts val="0"/>
              </a:spcAft>
              <a:buSzPts val="1400"/>
              <a:buNone/>
              <a:defRPr sz="1867"/>
            </a:lvl2pPr>
            <a:lvl3pPr lvl="2">
              <a:spcBef>
                <a:spcPts val="0"/>
              </a:spcBef>
              <a:spcAft>
                <a:spcPts val="0"/>
              </a:spcAft>
              <a:buSzPts val="1400"/>
              <a:buNone/>
              <a:defRPr sz="1867"/>
            </a:lvl3pPr>
            <a:lvl4pPr lvl="3">
              <a:spcBef>
                <a:spcPts val="0"/>
              </a:spcBef>
              <a:spcAft>
                <a:spcPts val="0"/>
              </a:spcAft>
              <a:buSzPts val="1400"/>
              <a:buNone/>
              <a:defRPr sz="1867"/>
            </a:lvl4pPr>
            <a:lvl5pPr lvl="4">
              <a:spcBef>
                <a:spcPts val="0"/>
              </a:spcBef>
              <a:spcAft>
                <a:spcPts val="0"/>
              </a:spcAft>
              <a:buSzPts val="1400"/>
              <a:buNone/>
              <a:defRPr sz="1867"/>
            </a:lvl5pPr>
            <a:lvl6pPr lvl="5">
              <a:spcBef>
                <a:spcPts val="0"/>
              </a:spcBef>
              <a:spcAft>
                <a:spcPts val="0"/>
              </a:spcAft>
              <a:buSzPts val="1400"/>
              <a:buNone/>
              <a:defRPr sz="1867"/>
            </a:lvl6pPr>
            <a:lvl7pPr lvl="6">
              <a:spcBef>
                <a:spcPts val="0"/>
              </a:spcBef>
              <a:spcAft>
                <a:spcPts val="0"/>
              </a:spcAft>
              <a:buSzPts val="1400"/>
              <a:buNone/>
              <a:defRPr sz="1867"/>
            </a:lvl7pPr>
            <a:lvl8pPr lvl="7">
              <a:spcBef>
                <a:spcPts val="0"/>
              </a:spcBef>
              <a:spcAft>
                <a:spcPts val="0"/>
              </a:spcAft>
              <a:buSzPts val="1400"/>
              <a:buNone/>
              <a:defRPr sz="1867"/>
            </a:lvl8pPr>
            <a:lvl9pPr lvl="8">
              <a:spcBef>
                <a:spcPts val="0"/>
              </a:spcBef>
              <a:spcAft>
                <a:spcPts val="0"/>
              </a:spcAft>
              <a:buSzPts val="1400"/>
              <a:buNone/>
              <a:defRPr sz="1867"/>
            </a:lvl9pPr>
          </a:lstStyle>
          <a:p>
            <a:endParaRPr/>
          </a:p>
        </p:txBody>
      </p:sp>
      <p:sp>
        <p:nvSpPr>
          <p:cNvPr id="42" name="Google Shape;42;p31"/>
          <p:cNvSpPr txBox="1">
            <a:spLocks noGrp="1"/>
          </p:cNvSpPr>
          <p:nvPr>
            <p:ph type="subTitle" idx="13"/>
          </p:nvPr>
        </p:nvSpPr>
        <p:spPr>
          <a:xfrm>
            <a:off x="1807633" y="4463479"/>
            <a:ext cx="5277200" cy="5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300"/>
              <a:buNone/>
              <a:defRPr sz="1733">
                <a:latin typeface="Verdana"/>
                <a:ea typeface="Verdana"/>
                <a:cs typeface="Verdana"/>
                <a:sym typeface="Verdana"/>
              </a:defRPr>
            </a:lvl1pPr>
            <a:lvl2pPr lvl="1" algn="l">
              <a:lnSpc>
                <a:spcPct val="100000"/>
              </a:lnSpc>
              <a:spcBef>
                <a:spcPts val="0"/>
              </a:spcBef>
              <a:spcAft>
                <a:spcPts val="0"/>
              </a:spcAft>
              <a:buClr>
                <a:schemeClr val="dk1"/>
              </a:buClr>
              <a:buSzPts val="2100"/>
              <a:buNone/>
              <a:defRPr sz="2800"/>
            </a:lvl2pPr>
            <a:lvl3pPr lvl="2" algn="l">
              <a:lnSpc>
                <a:spcPct val="100000"/>
              </a:lnSpc>
              <a:spcBef>
                <a:spcPts val="0"/>
              </a:spcBef>
              <a:spcAft>
                <a:spcPts val="0"/>
              </a:spcAft>
              <a:buClr>
                <a:schemeClr val="dk1"/>
              </a:buClr>
              <a:buSzPts val="2100"/>
              <a:buNone/>
              <a:defRPr sz="2800"/>
            </a:lvl3pPr>
            <a:lvl4pPr lvl="3" algn="l">
              <a:lnSpc>
                <a:spcPct val="100000"/>
              </a:lnSpc>
              <a:spcBef>
                <a:spcPts val="0"/>
              </a:spcBef>
              <a:spcAft>
                <a:spcPts val="0"/>
              </a:spcAft>
              <a:buClr>
                <a:schemeClr val="dk1"/>
              </a:buClr>
              <a:buSzPts val="2100"/>
              <a:buNone/>
              <a:defRPr sz="2800"/>
            </a:lvl4pPr>
            <a:lvl5pPr lvl="4" algn="l">
              <a:lnSpc>
                <a:spcPct val="100000"/>
              </a:lnSpc>
              <a:spcBef>
                <a:spcPts val="0"/>
              </a:spcBef>
              <a:spcAft>
                <a:spcPts val="0"/>
              </a:spcAft>
              <a:buClr>
                <a:schemeClr val="dk1"/>
              </a:buClr>
              <a:buSzPts val="2100"/>
              <a:buNone/>
              <a:defRPr sz="2800"/>
            </a:lvl5pPr>
            <a:lvl6pPr lvl="5" algn="l">
              <a:lnSpc>
                <a:spcPct val="100000"/>
              </a:lnSpc>
              <a:spcBef>
                <a:spcPts val="0"/>
              </a:spcBef>
              <a:spcAft>
                <a:spcPts val="0"/>
              </a:spcAft>
              <a:buClr>
                <a:schemeClr val="dk1"/>
              </a:buClr>
              <a:buSzPts val="2100"/>
              <a:buNone/>
              <a:defRPr sz="2800"/>
            </a:lvl6pPr>
            <a:lvl7pPr lvl="6" algn="l">
              <a:lnSpc>
                <a:spcPct val="100000"/>
              </a:lnSpc>
              <a:spcBef>
                <a:spcPts val="0"/>
              </a:spcBef>
              <a:spcAft>
                <a:spcPts val="0"/>
              </a:spcAft>
              <a:buClr>
                <a:schemeClr val="dk1"/>
              </a:buClr>
              <a:buSzPts val="2100"/>
              <a:buNone/>
              <a:defRPr sz="2800"/>
            </a:lvl7pPr>
            <a:lvl8pPr lvl="7" algn="l">
              <a:lnSpc>
                <a:spcPct val="100000"/>
              </a:lnSpc>
              <a:spcBef>
                <a:spcPts val="0"/>
              </a:spcBef>
              <a:spcAft>
                <a:spcPts val="0"/>
              </a:spcAft>
              <a:buClr>
                <a:schemeClr val="dk1"/>
              </a:buClr>
              <a:buSzPts val="2100"/>
              <a:buNone/>
              <a:defRPr sz="2800"/>
            </a:lvl8pPr>
            <a:lvl9pPr lvl="8" algn="l">
              <a:lnSpc>
                <a:spcPct val="100000"/>
              </a:lnSpc>
              <a:spcBef>
                <a:spcPts val="0"/>
              </a:spcBef>
              <a:spcAft>
                <a:spcPts val="0"/>
              </a:spcAft>
              <a:buClr>
                <a:schemeClr val="dk1"/>
              </a:buClr>
              <a:buSzPts val="2100"/>
              <a:buNone/>
              <a:defRPr sz="2800"/>
            </a:lvl9pPr>
          </a:lstStyle>
          <a:p>
            <a:endParaRPr/>
          </a:p>
        </p:txBody>
      </p:sp>
      <p:sp>
        <p:nvSpPr>
          <p:cNvPr id="43" name="Google Shape;43;p31"/>
          <p:cNvSpPr txBox="1">
            <a:spLocks noGrp="1"/>
          </p:cNvSpPr>
          <p:nvPr>
            <p:ph type="title" idx="14"/>
          </p:nvPr>
        </p:nvSpPr>
        <p:spPr>
          <a:xfrm>
            <a:off x="918933" y="3967251"/>
            <a:ext cx="1026800" cy="72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2"/>
              </a:buClr>
              <a:buSzPts val="2400"/>
              <a:buFont typeface="Arial"/>
              <a:buNone/>
              <a:defRPr sz="3200">
                <a:solidFill>
                  <a:srgbClr val="242B5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r">
              <a:spcBef>
                <a:spcPts val="0"/>
              </a:spcBef>
              <a:spcAft>
                <a:spcPts val="0"/>
              </a:spcAft>
              <a:buClr>
                <a:schemeClr val="accent2"/>
              </a:buClr>
              <a:buSzPts val="2400"/>
              <a:buNone/>
              <a:defRPr sz="3200">
                <a:solidFill>
                  <a:schemeClr val="accent2"/>
                </a:solidFill>
              </a:defRPr>
            </a:lvl2pPr>
            <a:lvl3pPr lvl="2" algn="r">
              <a:spcBef>
                <a:spcPts val="0"/>
              </a:spcBef>
              <a:spcAft>
                <a:spcPts val="0"/>
              </a:spcAft>
              <a:buClr>
                <a:schemeClr val="accent2"/>
              </a:buClr>
              <a:buSzPts val="2400"/>
              <a:buNone/>
              <a:defRPr sz="3200">
                <a:solidFill>
                  <a:schemeClr val="accent2"/>
                </a:solidFill>
              </a:defRPr>
            </a:lvl3pPr>
            <a:lvl4pPr lvl="3" algn="r">
              <a:spcBef>
                <a:spcPts val="0"/>
              </a:spcBef>
              <a:spcAft>
                <a:spcPts val="0"/>
              </a:spcAft>
              <a:buClr>
                <a:schemeClr val="accent2"/>
              </a:buClr>
              <a:buSzPts val="2400"/>
              <a:buNone/>
              <a:defRPr sz="3200">
                <a:solidFill>
                  <a:schemeClr val="accent2"/>
                </a:solidFill>
              </a:defRPr>
            </a:lvl4pPr>
            <a:lvl5pPr lvl="4" algn="r">
              <a:spcBef>
                <a:spcPts val="0"/>
              </a:spcBef>
              <a:spcAft>
                <a:spcPts val="0"/>
              </a:spcAft>
              <a:buClr>
                <a:schemeClr val="accent2"/>
              </a:buClr>
              <a:buSzPts val="2400"/>
              <a:buNone/>
              <a:defRPr sz="3200">
                <a:solidFill>
                  <a:schemeClr val="accent2"/>
                </a:solidFill>
              </a:defRPr>
            </a:lvl5pPr>
            <a:lvl6pPr lvl="5" algn="r">
              <a:spcBef>
                <a:spcPts val="0"/>
              </a:spcBef>
              <a:spcAft>
                <a:spcPts val="0"/>
              </a:spcAft>
              <a:buClr>
                <a:schemeClr val="accent2"/>
              </a:buClr>
              <a:buSzPts val="2400"/>
              <a:buNone/>
              <a:defRPr sz="3200">
                <a:solidFill>
                  <a:schemeClr val="accent2"/>
                </a:solidFill>
              </a:defRPr>
            </a:lvl6pPr>
            <a:lvl7pPr lvl="6" algn="r">
              <a:spcBef>
                <a:spcPts val="0"/>
              </a:spcBef>
              <a:spcAft>
                <a:spcPts val="0"/>
              </a:spcAft>
              <a:buClr>
                <a:schemeClr val="accent2"/>
              </a:buClr>
              <a:buSzPts val="2400"/>
              <a:buNone/>
              <a:defRPr sz="3200">
                <a:solidFill>
                  <a:schemeClr val="accent2"/>
                </a:solidFill>
              </a:defRPr>
            </a:lvl7pPr>
            <a:lvl8pPr lvl="7" algn="r">
              <a:spcBef>
                <a:spcPts val="0"/>
              </a:spcBef>
              <a:spcAft>
                <a:spcPts val="0"/>
              </a:spcAft>
              <a:buClr>
                <a:schemeClr val="accent2"/>
              </a:buClr>
              <a:buSzPts val="2400"/>
              <a:buNone/>
              <a:defRPr sz="3200">
                <a:solidFill>
                  <a:schemeClr val="accent2"/>
                </a:solidFill>
              </a:defRPr>
            </a:lvl8pPr>
            <a:lvl9pPr lvl="8" algn="r">
              <a:spcBef>
                <a:spcPts val="0"/>
              </a:spcBef>
              <a:spcAft>
                <a:spcPts val="0"/>
              </a:spcAft>
              <a:buClr>
                <a:schemeClr val="accent2"/>
              </a:buClr>
              <a:buSzPts val="2400"/>
              <a:buNone/>
              <a:defRPr sz="3200">
                <a:solidFill>
                  <a:schemeClr val="accent2"/>
                </a:solidFill>
              </a:defRPr>
            </a:lvl9pPr>
          </a:lstStyle>
          <a:p>
            <a:endParaRPr dirty="0"/>
          </a:p>
        </p:txBody>
      </p:sp>
      <p:sp>
        <p:nvSpPr>
          <p:cNvPr id="44" name="Google Shape;44;p31"/>
          <p:cNvSpPr txBox="1">
            <a:spLocks noGrp="1"/>
          </p:cNvSpPr>
          <p:nvPr>
            <p:ph type="title" idx="15"/>
          </p:nvPr>
        </p:nvSpPr>
        <p:spPr>
          <a:xfrm>
            <a:off x="1807633" y="5214445"/>
            <a:ext cx="5277200" cy="473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400"/>
              <a:buFont typeface="Verdana"/>
              <a:buNone/>
              <a:defRPr sz="2000" b="1" cap="none">
                <a:latin typeface="Verdana"/>
                <a:ea typeface="Verdana"/>
                <a:cs typeface="Verdana"/>
                <a:sym typeface="Verdana"/>
              </a:defRPr>
            </a:lvl1pPr>
            <a:lvl2pPr lvl="1">
              <a:spcBef>
                <a:spcPts val="0"/>
              </a:spcBef>
              <a:spcAft>
                <a:spcPts val="0"/>
              </a:spcAft>
              <a:buSzPts val="1400"/>
              <a:buNone/>
              <a:defRPr sz="1867"/>
            </a:lvl2pPr>
            <a:lvl3pPr lvl="2">
              <a:spcBef>
                <a:spcPts val="0"/>
              </a:spcBef>
              <a:spcAft>
                <a:spcPts val="0"/>
              </a:spcAft>
              <a:buSzPts val="1400"/>
              <a:buNone/>
              <a:defRPr sz="1867"/>
            </a:lvl3pPr>
            <a:lvl4pPr lvl="3">
              <a:spcBef>
                <a:spcPts val="0"/>
              </a:spcBef>
              <a:spcAft>
                <a:spcPts val="0"/>
              </a:spcAft>
              <a:buSzPts val="1400"/>
              <a:buNone/>
              <a:defRPr sz="1867"/>
            </a:lvl4pPr>
            <a:lvl5pPr lvl="4">
              <a:spcBef>
                <a:spcPts val="0"/>
              </a:spcBef>
              <a:spcAft>
                <a:spcPts val="0"/>
              </a:spcAft>
              <a:buSzPts val="1400"/>
              <a:buNone/>
              <a:defRPr sz="1867"/>
            </a:lvl5pPr>
            <a:lvl6pPr lvl="5">
              <a:spcBef>
                <a:spcPts val="0"/>
              </a:spcBef>
              <a:spcAft>
                <a:spcPts val="0"/>
              </a:spcAft>
              <a:buSzPts val="1400"/>
              <a:buNone/>
              <a:defRPr sz="1867"/>
            </a:lvl6pPr>
            <a:lvl7pPr lvl="6">
              <a:spcBef>
                <a:spcPts val="0"/>
              </a:spcBef>
              <a:spcAft>
                <a:spcPts val="0"/>
              </a:spcAft>
              <a:buSzPts val="1400"/>
              <a:buNone/>
              <a:defRPr sz="1867"/>
            </a:lvl7pPr>
            <a:lvl8pPr lvl="7">
              <a:spcBef>
                <a:spcPts val="0"/>
              </a:spcBef>
              <a:spcAft>
                <a:spcPts val="0"/>
              </a:spcAft>
              <a:buSzPts val="1400"/>
              <a:buNone/>
              <a:defRPr sz="1867"/>
            </a:lvl8pPr>
            <a:lvl9pPr lvl="8">
              <a:spcBef>
                <a:spcPts val="0"/>
              </a:spcBef>
              <a:spcAft>
                <a:spcPts val="0"/>
              </a:spcAft>
              <a:buSzPts val="1400"/>
              <a:buNone/>
              <a:defRPr sz="1867"/>
            </a:lvl9pPr>
          </a:lstStyle>
          <a:p>
            <a:endParaRPr/>
          </a:p>
        </p:txBody>
      </p:sp>
      <p:sp>
        <p:nvSpPr>
          <p:cNvPr id="45" name="Google Shape;45;p31"/>
          <p:cNvSpPr txBox="1">
            <a:spLocks noGrp="1"/>
          </p:cNvSpPr>
          <p:nvPr>
            <p:ph type="subTitle" idx="16"/>
          </p:nvPr>
        </p:nvSpPr>
        <p:spPr>
          <a:xfrm>
            <a:off x="1807633" y="5510445"/>
            <a:ext cx="5277200" cy="5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300"/>
              <a:buNone/>
              <a:defRPr sz="1733">
                <a:latin typeface="Verdana"/>
                <a:ea typeface="Verdana"/>
                <a:cs typeface="Verdana"/>
                <a:sym typeface="Verdana"/>
              </a:defRPr>
            </a:lvl1pPr>
            <a:lvl2pPr lvl="1" algn="l">
              <a:lnSpc>
                <a:spcPct val="100000"/>
              </a:lnSpc>
              <a:spcBef>
                <a:spcPts val="0"/>
              </a:spcBef>
              <a:spcAft>
                <a:spcPts val="0"/>
              </a:spcAft>
              <a:buClr>
                <a:schemeClr val="dk1"/>
              </a:buClr>
              <a:buSzPts val="2100"/>
              <a:buNone/>
              <a:defRPr sz="2800"/>
            </a:lvl2pPr>
            <a:lvl3pPr lvl="2" algn="l">
              <a:lnSpc>
                <a:spcPct val="100000"/>
              </a:lnSpc>
              <a:spcBef>
                <a:spcPts val="0"/>
              </a:spcBef>
              <a:spcAft>
                <a:spcPts val="0"/>
              </a:spcAft>
              <a:buClr>
                <a:schemeClr val="dk1"/>
              </a:buClr>
              <a:buSzPts val="2100"/>
              <a:buNone/>
              <a:defRPr sz="2800"/>
            </a:lvl3pPr>
            <a:lvl4pPr lvl="3" algn="l">
              <a:lnSpc>
                <a:spcPct val="100000"/>
              </a:lnSpc>
              <a:spcBef>
                <a:spcPts val="0"/>
              </a:spcBef>
              <a:spcAft>
                <a:spcPts val="0"/>
              </a:spcAft>
              <a:buClr>
                <a:schemeClr val="dk1"/>
              </a:buClr>
              <a:buSzPts val="2100"/>
              <a:buNone/>
              <a:defRPr sz="2800"/>
            </a:lvl4pPr>
            <a:lvl5pPr lvl="4" algn="l">
              <a:lnSpc>
                <a:spcPct val="100000"/>
              </a:lnSpc>
              <a:spcBef>
                <a:spcPts val="0"/>
              </a:spcBef>
              <a:spcAft>
                <a:spcPts val="0"/>
              </a:spcAft>
              <a:buClr>
                <a:schemeClr val="dk1"/>
              </a:buClr>
              <a:buSzPts val="2100"/>
              <a:buNone/>
              <a:defRPr sz="2800"/>
            </a:lvl5pPr>
            <a:lvl6pPr lvl="5" algn="l">
              <a:lnSpc>
                <a:spcPct val="100000"/>
              </a:lnSpc>
              <a:spcBef>
                <a:spcPts val="0"/>
              </a:spcBef>
              <a:spcAft>
                <a:spcPts val="0"/>
              </a:spcAft>
              <a:buClr>
                <a:schemeClr val="dk1"/>
              </a:buClr>
              <a:buSzPts val="2100"/>
              <a:buNone/>
              <a:defRPr sz="2800"/>
            </a:lvl6pPr>
            <a:lvl7pPr lvl="6" algn="l">
              <a:lnSpc>
                <a:spcPct val="100000"/>
              </a:lnSpc>
              <a:spcBef>
                <a:spcPts val="0"/>
              </a:spcBef>
              <a:spcAft>
                <a:spcPts val="0"/>
              </a:spcAft>
              <a:buClr>
                <a:schemeClr val="dk1"/>
              </a:buClr>
              <a:buSzPts val="2100"/>
              <a:buNone/>
              <a:defRPr sz="2800"/>
            </a:lvl7pPr>
            <a:lvl8pPr lvl="7" algn="l">
              <a:lnSpc>
                <a:spcPct val="100000"/>
              </a:lnSpc>
              <a:spcBef>
                <a:spcPts val="0"/>
              </a:spcBef>
              <a:spcAft>
                <a:spcPts val="0"/>
              </a:spcAft>
              <a:buClr>
                <a:schemeClr val="dk1"/>
              </a:buClr>
              <a:buSzPts val="2100"/>
              <a:buNone/>
              <a:defRPr sz="2800"/>
            </a:lvl8pPr>
            <a:lvl9pPr lvl="8" algn="l">
              <a:lnSpc>
                <a:spcPct val="100000"/>
              </a:lnSpc>
              <a:spcBef>
                <a:spcPts val="0"/>
              </a:spcBef>
              <a:spcAft>
                <a:spcPts val="0"/>
              </a:spcAft>
              <a:buClr>
                <a:schemeClr val="dk1"/>
              </a:buClr>
              <a:buSzPts val="2100"/>
              <a:buNone/>
              <a:defRPr sz="2800"/>
            </a:lvl9pPr>
          </a:lstStyle>
          <a:p>
            <a:endParaRPr/>
          </a:p>
        </p:txBody>
      </p:sp>
      <p:sp>
        <p:nvSpPr>
          <p:cNvPr id="46" name="Google Shape;46;p31"/>
          <p:cNvSpPr txBox="1">
            <a:spLocks noGrp="1"/>
          </p:cNvSpPr>
          <p:nvPr>
            <p:ph type="title" idx="17"/>
          </p:nvPr>
        </p:nvSpPr>
        <p:spPr>
          <a:xfrm>
            <a:off x="918933" y="5014217"/>
            <a:ext cx="1026800" cy="72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2"/>
              </a:buClr>
              <a:buSzPts val="2400"/>
              <a:buFont typeface="Arial"/>
              <a:buNone/>
              <a:defRPr sz="3200">
                <a:solidFill>
                  <a:srgbClr val="242B5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r">
              <a:spcBef>
                <a:spcPts val="0"/>
              </a:spcBef>
              <a:spcAft>
                <a:spcPts val="0"/>
              </a:spcAft>
              <a:buClr>
                <a:schemeClr val="accent2"/>
              </a:buClr>
              <a:buSzPts val="2400"/>
              <a:buNone/>
              <a:defRPr sz="3200">
                <a:solidFill>
                  <a:schemeClr val="accent2"/>
                </a:solidFill>
              </a:defRPr>
            </a:lvl2pPr>
            <a:lvl3pPr lvl="2" algn="r">
              <a:spcBef>
                <a:spcPts val="0"/>
              </a:spcBef>
              <a:spcAft>
                <a:spcPts val="0"/>
              </a:spcAft>
              <a:buClr>
                <a:schemeClr val="accent2"/>
              </a:buClr>
              <a:buSzPts val="2400"/>
              <a:buNone/>
              <a:defRPr sz="3200">
                <a:solidFill>
                  <a:schemeClr val="accent2"/>
                </a:solidFill>
              </a:defRPr>
            </a:lvl3pPr>
            <a:lvl4pPr lvl="3" algn="r">
              <a:spcBef>
                <a:spcPts val="0"/>
              </a:spcBef>
              <a:spcAft>
                <a:spcPts val="0"/>
              </a:spcAft>
              <a:buClr>
                <a:schemeClr val="accent2"/>
              </a:buClr>
              <a:buSzPts val="2400"/>
              <a:buNone/>
              <a:defRPr sz="3200">
                <a:solidFill>
                  <a:schemeClr val="accent2"/>
                </a:solidFill>
              </a:defRPr>
            </a:lvl4pPr>
            <a:lvl5pPr lvl="4" algn="r">
              <a:spcBef>
                <a:spcPts val="0"/>
              </a:spcBef>
              <a:spcAft>
                <a:spcPts val="0"/>
              </a:spcAft>
              <a:buClr>
                <a:schemeClr val="accent2"/>
              </a:buClr>
              <a:buSzPts val="2400"/>
              <a:buNone/>
              <a:defRPr sz="3200">
                <a:solidFill>
                  <a:schemeClr val="accent2"/>
                </a:solidFill>
              </a:defRPr>
            </a:lvl5pPr>
            <a:lvl6pPr lvl="5" algn="r">
              <a:spcBef>
                <a:spcPts val="0"/>
              </a:spcBef>
              <a:spcAft>
                <a:spcPts val="0"/>
              </a:spcAft>
              <a:buClr>
                <a:schemeClr val="accent2"/>
              </a:buClr>
              <a:buSzPts val="2400"/>
              <a:buNone/>
              <a:defRPr sz="3200">
                <a:solidFill>
                  <a:schemeClr val="accent2"/>
                </a:solidFill>
              </a:defRPr>
            </a:lvl6pPr>
            <a:lvl7pPr lvl="6" algn="r">
              <a:spcBef>
                <a:spcPts val="0"/>
              </a:spcBef>
              <a:spcAft>
                <a:spcPts val="0"/>
              </a:spcAft>
              <a:buClr>
                <a:schemeClr val="accent2"/>
              </a:buClr>
              <a:buSzPts val="2400"/>
              <a:buNone/>
              <a:defRPr sz="3200">
                <a:solidFill>
                  <a:schemeClr val="accent2"/>
                </a:solidFill>
              </a:defRPr>
            </a:lvl7pPr>
            <a:lvl8pPr lvl="7" algn="r">
              <a:spcBef>
                <a:spcPts val="0"/>
              </a:spcBef>
              <a:spcAft>
                <a:spcPts val="0"/>
              </a:spcAft>
              <a:buClr>
                <a:schemeClr val="accent2"/>
              </a:buClr>
              <a:buSzPts val="2400"/>
              <a:buNone/>
              <a:defRPr sz="3200">
                <a:solidFill>
                  <a:schemeClr val="accent2"/>
                </a:solidFill>
              </a:defRPr>
            </a:lvl8pPr>
            <a:lvl9pPr lvl="8" algn="r">
              <a:spcBef>
                <a:spcPts val="0"/>
              </a:spcBef>
              <a:spcAft>
                <a:spcPts val="0"/>
              </a:spcAft>
              <a:buClr>
                <a:schemeClr val="accent2"/>
              </a:buClr>
              <a:buSzPts val="2400"/>
              <a:buNone/>
              <a:defRPr sz="3200">
                <a:solidFill>
                  <a:schemeClr val="accent2"/>
                </a:solidFil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pic>
        <p:nvPicPr>
          <p:cNvPr id="48" name="Google Shape;48;p32" descr="No hay ninguna descripción de la foto disponible."/>
          <p:cNvPicPr preferRelativeResize="0"/>
          <p:nvPr/>
        </p:nvPicPr>
        <p:blipFill rotWithShape="1">
          <a:blip r:embed="rId2">
            <a:alphaModFix amt="35000"/>
          </a:blip>
          <a:srcRect/>
          <a:stretch/>
        </p:blipFill>
        <p:spPr>
          <a:xfrm>
            <a:off x="-508001" y="-481317"/>
            <a:ext cx="8882193" cy="6954679"/>
          </a:xfrm>
          <a:prstGeom prst="rect">
            <a:avLst/>
          </a:prstGeom>
          <a:noFill/>
          <a:ln>
            <a:noFill/>
          </a:ln>
        </p:spPr>
      </p:pic>
      <p:sp>
        <p:nvSpPr>
          <p:cNvPr id="49" name="Google Shape;49;p32"/>
          <p:cNvSpPr/>
          <p:nvPr/>
        </p:nvSpPr>
        <p:spPr>
          <a:xfrm>
            <a:off x="4597956" y="0"/>
            <a:ext cx="6191811" cy="5996264"/>
          </a:xfrm>
          <a:prstGeom prst="ellipse">
            <a:avLst/>
          </a:prstGeom>
          <a:solidFill>
            <a:schemeClr val="lt1">
              <a:alpha val="80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Times New Roman" panose="02020603050405020304" pitchFamily="18" charset="0"/>
              <a:ea typeface="Arial"/>
              <a:cs typeface="Times New Roman" panose="02020603050405020304" pitchFamily="18" charset="0"/>
              <a:sym typeface="Arial"/>
            </a:endParaRPr>
          </a:p>
        </p:txBody>
      </p:sp>
      <p:sp>
        <p:nvSpPr>
          <p:cNvPr id="50" name="Google Shape;50;p32"/>
          <p:cNvSpPr txBox="1">
            <a:spLocks noGrp="1"/>
          </p:cNvSpPr>
          <p:nvPr>
            <p:ph type="title"/>
          </p:nvPr>
        </p:nvSpPr>
        <p:spPr>
          <a:xfrm>
            <a:off x="6342743" y="1320199"/>
            <a:ext cx="4447024" cy="119680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242B58"/>
              </a:buClr>
              <a:buSzPts val="2000"/>
              <a:buFont typeface="Verdana"/>
              <a:buNone/>
              <a:defRPr sz="2800" b="1">
                <a:solidFill>
                  <a:srgbClr val="242B58"/>
                </a:solidFill>
                <a:latin typeface="Verdana"/>
                <a:ea typeface="Verdana"/>
                <a:cs typeface="Verdana"/>
                <a:sym typeface="Verdana"/>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1" name="Google Shape;51;p32"/>
          <p:cNvSpPr txBox="1">
            <a:spLocks noGrp="1"/>
          </p:cNvSpPr>
          <p:nvPr>
            <p:ph type="body" idx="1"/>
          </p:nvPr>
        </p:nvSpPr>
        <p:spPr>
          <a:xfrm>
            <a:off x="6342742" y="2719964"/>
            <a:ext cx="4447023" cy="2817837"/>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Char char="●"/>
              <a:defRPr sz="2000">
                <a:latin typeface="Verdana"/>
                <a:ea typeface="Verdana"/>
                <a:cs typeface="Verdana"/>
                <a:sym typeface="Verdana"/>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cxnSp>
        <p:nvCxnSpPr>
          <p:cNvPr id="52" name="Google Shape;52;p32"/>
          <p:cNvCxnSpPr/>
          <p:nvPr/>
        </p:nvCxnSpPr>
        <p:spPr>
          <a:xfrm rot="10800000">
            <a:off x="1041467" y="6587067"/>
            <a:ext cx="8871790" cy="0"/>
          </a:xfrm>
          <a:prstGeom prst="straightConnector1">
            <a:avLst/>
          </a:prstGeom>
          <a:noFill/>
          <a:ln w="38100" cap="flat" cmpd="sng">
            <a:solidFill>
              <a:srgbClr val="242B58"/>
            </a:solidFill>
            <a:prstDash val="solid"/>
            <a:round/>
            <a:headEnd type="none" w="sm" len="sm"/>
            <a:tailEnd type="none" w="sm" len="sm"/>
          </a:ln>
        </p:spPr>
      </p:cxnSp>
      <p:pic>
        <p:nvPicPr>
          <p:cNvPr id="53" name="Google Shape;53;p32" descr="Logotipo&#10;&#10;Descripción generada automáticamente"/>
          <p:cNvPicPr preferRelativeResize="0"/>
          <p:nvPr/>
        </p:nvPicPr>
        <p:blipFill rotWithShape="1">
          <a:blip r:embed="rId3">
            <a:alphaModFix/>
          </a:blip>
          <a:srcRect/>
          <a:stretch/>
        </p:blipFill>
        <p:spPr>
          <a:xfrm>
            <a:off x="10186517" y="5438735"/>
            <a:ext cx="2005483" cy="14192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54"/>
        <p:cNvGrpSpPr/>
        <p:nvPr/>
      </p:nvGrpSpPr>
      <p:grpSpPr>
        <a:xfrm>
          <a:off x="0" y="0"/>
          <a:ext cx="0" cy="0"/>
          <a:chOff x="0" y="0"/>
          <a:chExt cx="0" cy="0"/>
        </a:xfrm>
      </p:grpSpPr>
      <p:pic>
        <p:nvPicPr>
          <p:cNvPr id="55" name="Google Shape;55;p33"/>
          <p:cNvPicPr preferRelativeResize="0"/>
          <p:nvPr/>
        </p:nvPicPr>
        <p:blipFill rotWithShape="1">
          <a:blip r:embed="rId2">
            <a:alphaModFix/>
          </a:blip>
          <a:srcRect l="7681" t="892" r="43024" b="3700"/>
          <a:stretch/>
        </p:blipFill>
        <p:spPr>
          <a:xfrm>
            <a:off x="0" y="0"/>
            <a:ext cx="9660965" cy="6880782"/>
          </a:xfrm>
          <a:prstGeom prst="rect">
            <a:avLst/>
          </a:prstGeom>
          <a:noFill/>
          <a:ln>
            <a:noFill/>
          </a:ln>
          <a:effectLst>
            <a:outerShdw blurRad="292100" dist="139700" dir="2700000" algn="tl" rotWithShape="0">
              <a:srgbClr val="333333">
                <a:alpha val="64705"/>
              </a:srgbClr>
            </a:outerShdw>
          </a:effectLst>
        </p:spPr>
      </p:pic>
      <p:sp>
        <p:nvSpPr>
          <p:cNvPr id="56" name="Google Shape;56;p33"/>
          <p:cNvSpPr/>
          <p:nvPr/>
        </p:nvSpPr>
        <p:spPr>
          <a:xfrm>
            <a:off x="0" y="1423203"/>
            <a:ext cx="9021170" cy="2046004"/>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7" name="Google Shape;57;p33"/>
          <p:cNvSpPr txBox="1">
            <a:spLocks noGrp="1"/>
          </p:cNvSpPr>
          <p:nvPr>
            <p:ph type="ctrTitle"/>
          </p:nvPr>
        </p:nvSpPr>
        <p:spPr>
          <a:xfrm>
            <a:off x="947328" y="1654326"/>
            <a:ext cx="7126514" cy="1583758"/>
          </a:xfrm>
          <a:prstGeom prst="rect">
            <a:avLst/>
          </a:prstGeom>
          <a:noFill/>
          <a:ln>
            <a:noFill/>
          </a:ln>
        </p:spPr>
        <p:txBody>
          <a:bodyPr spcFirstLastPara="1" wrap="square" lIns="91425" tIns="45700" rIns="91425" bIns="45700" anchor="ctr" anchorCtr="1">
            <a:normAutofit/>
          </a:bodyPr>
          <a:lstStyle>
            <a:lvl1pPr lvl="0" algn="ctr">
              <a:lnSpc>
                <a:spcPct val="90000"/>
              </a:lnSpc>
              <a:spcBef>
                <a:spcPts val="0"/>
              </a:spcBef>
              <a:spcAft>
                <a:spcPts val="0"/>
              </a:spcAft>
              <a:buClr>
                <a:srgbClr val="242B58"/>
              </a:buClr>
              <a:buSzPts val="3600"/>
              <a:buFont typeface="Verdana"/>
              <a:buNone/>
              <a:defRPr sz="3600" b="1">
                <a:solidFill>
                  <a:srgbClr val="242B58"/>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3"/>
          <p:cNvSpPr txBox="1">
            <a:spLocks noGrp="1"/>
          </p:cNvSpPr>
          <p:nvPr>
            <p:ph type="subTitle" idx="1"/>
          </p:nvPr>
        </p:nvSpPr>
        <p:spPr>
          <a:xfrm>
            <a:off x="1524000" y="3602569"/>
            <a:ext cx="6972594" cy="91136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lt1"/>
              </a:buClr>
              <a:buSzPts val="2400"/>
              <a:buNone/>
              <a:defRPr sz="2400" b="1" strike="noStrike">
                <a:solidFill>
                  <a:schemeClr val="lt1"/>
                </a:solidFill>
                <a:latin typeface="Verdana"/>
                <a:ea typeface="Verdana"/>
                <a:cs typeface="Verdana"/>
                <a:sym typeface="Verdana"/>
              </a:defRPr>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pic>
        <p:nvPicPr>
          <p:cNvPr id="59" name="Google Shape;59;p33" descr="Logotipo&#10;&#10;Descripción generada automáticamente"/>
          <p:cNvPicPr preferRelativeResize="0"/>
          <p:nvPr/>
        </p:nvPicPr>
        <p:blipFill rotWithShape="1">
          <a:blip r:embed="rId3">
            <a:alphaModFix/>
          </a:blip>
          <a:srcRect/>
          <a:stretch/>
        </p:blipFill>
        <p:spPr>
          <a:xfrm>
            <a:off x="9660965" y="5143500"/>
            <a:ext cx="2531035" cy="1791194"/>
          </a:xfrm>
          <a:prstGeom prst="rect">
            <a:avLst/>
          </a:prstGeom>
          <a:noFill/>
          <a:ln>
            <a:noFill/>
          </a:ln>
        </p:spPr>
      </p:pic>
      <p:sp>
        <p:nvSpPr>
          <p:cNvPr id="60" name="Google Shape;60;p33"/>
          <p:cNvSpPr/>
          <p:nvPr/>
        </p:nvSpPr>
        <p:spPr>
          <a:xfrm>
            <a:off x="504907" y="5304308"/>
            <a:ext cx="6817791" cy="666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KHOA ĐIỆN TỬ VIỄN THÔNG</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67"/>
              <a:buFont typeface="Arial"/>
              <a:buNone/>
            </a:pP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Trường</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Đại</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học</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Công</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nghệ</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Đại</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học</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Quốc</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Gia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Hà</a:t>
            </a:r>
            <a:r>
              <a:rPr lang="en-US"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US" sz="1867" b="1" i="0" u="none" strike="noStrike" cap="none" dirty="0" err="1">
                <a:solidFill>
                  <a:schemeClr val="lt1"/>
                </a:solidFill>
                <a:latin typeface="Times New Roman" panose="02020603050405020304" pitchFamily="18" charset="0"/>
                <a:ea typeface="Montserrat"/>
                <a:cs typeface="Times New Roman" panose="02020603050405020304" pitchFamily="18" charset="0"/>
                <a:sym typeface="Montserrat"/>
              </a:rPr>
              <a:t>Nội</a:t>
            </a:r>
            <a:endParaRPr sz="1867"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
        <p:nvSpPr>
          <p:cNvPr id="61" name="Google Shape;61;p33"/>
          <p:cNvSpPr/>
          <p:nvPr/>
        </p:nvSpPr>
        <p:spPr>
          <a:xfrm>
            <a:off x="504907" y="5951341"/>
            <a:ext cx="6096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Faculty of Electronics and Telecommunications</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VNU University of Engineering &amp; Technology</a:t>
            </a:r>
            <a:endParaRPr dirty="0">
              <a:latin typeface="Times New Roman" panose="02020603050405020304" pitchFamily="18" charset="0"/>
              <a:cs typeface="Times New Roman" panose="02020603050405020304" pitchFamily="18" charset="0"/>
            </a:endParaRPr>
          </a:p>
        </p:txBody>
      </p:sp>
      <p:cxnSp>
        <p:nvCxnSpPr>
          <p:cNvPr id="62" name="Google Shape;62;p33"/>
          <p:cNvCxnSpPr/>
          <p:nvPr/>
        </p:nvCxnSpPr>
        <p:spPr>
          <a:xfrm rot="10800000">
            <a:off x="880100" y="6489700"/>
            <a:ext cx="7616494" cy="0"/>
          </a:xfrm>
          <a:prstGeom prst="straightConnector1">
            <a:avLst/>
          </a:prstGeom>
          <a:noFill/>
          <a:ln w="38100" cap="flat" cmpd="sng">
            <a:solidFill>
              <a:srgbClr val="FFFFFF"/>
            </a:solidFill>
            <a:prstDash val="solid"/>
            <a:round/>
            <a:headEnd type="none" w="sm" len="sm"/>
            <a:tailEnd type="none" w="sm" len="sm"/>
          </a:ln>
        </p:spPr>
      </p:cxnSp>
      <p:sp>
        <p:nvSpPr>
          <p:cNvPr id="63" name="Google Shape;63;p33"/>
          <p:cNvSpPr/>
          <p:nvPr/>
        </p:nvSpPr>
        <p:spPr>
          <a:xfrm>
            <a:off x="6211388" y="6532006"/>
            <a:ext cx="38390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Website: www.fet.uet.vnu.edu.vn</a:t>
            </a:r>
            <a:endParaRPr dirty="0">
              <a:latin typeface="Times New Roman" panose="02020603050405020304" pitchFamily="18" charset="0"/>
              <a:cs typeface="Times New Roman" panose="02020603050405020304" pitchFamily="18" charset="0"/>
            </a:endParaRPr>
          </a:p>
        </p:txBody>
      </p:sp>
      <p:cxnSp>
        <p:nvCxnSpPr>
          <p:cNvPr id="64" name="Google Shape;64;p33"/>
          <p:cNvCxnSpPr/>
          <p:nvPr/>
        </p:nvCxnSpPr>
        <p:spPr>
          <a:xfrm rot="10800000">
            <a:off x="7732104" y="629290"/>
            <a:ext cx="4203300" cy="0"/>
          </a:xfrm>
          <a:prstGeom prst="straightConnector1">
            <a:avLst/>
          </a:prstGeom>
          <a:noFill/>
          <a:ln w="38100" cap="flat" cmpd="sng">
            <a:solidFill>
              <a:srgbClr val="242B58"/>
            </a:solidFill>
            <a:prstDash val="solid"/>
            <a:round/>
            <a:headEnd type="none" w="sm" len="sm"/>
            <a:tailEnd type="none" w="sm" len="sm"/>
          </a:ln>
        </p:spPr>
      </p:cxnSp>
      <p:cxnSp>
        <p:nvCxnSpPr>
          <p:cNvPr id="65" name="Google Shape;65;p33"/>
          <p:cNvCxnSpPr/>
          <p:nvPr/>
        </p:nvCxnSpPr>
        <p:spPr>
          <a:xfrm rot="10800000">
            <a:off x="6211388" y="632831"/>
            <a:ext cx="3459104" cy="0"/>
          </a:xfrm>
          <a:prstGeom prst="straightConnector1">
            <a:avLst/>
          </a:prstGeom>
          <a:noFill/>
          <a:ln w="38100" cap="flat" cmpd="sng">
            <a:solidFill>
              <a:srgbClr val="FFFFFF"/>
            </a:solidFill>
            <a:prstDash val="solid"/>
            <a:round/>
            <a:headEnd type="none" w="sm" len="sm"/>
            <a:tailEnd type="none" w="sm" len="sm"/>
          </a:ln>
        </p:spPr>
      </p:cxnSp>
      <p:sp>
        <p:nvSpPr>
          <p:cNvPr id="66" name="Google Shape;66;p33"/>
          <p:cNvSpPr txBox="1"/>
          <p:nvPr/>
        </p:nvSpPr>
        <p:spPr>
          <a:xfrm>
            <a:off x="9896847" y="218709"/>
            <a:ext cx="180267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242B58"/>
                </a:solidFill>
                <a:latin typeface="Montserrat ExtraBold"/>
                <a:ea typeface="Montserrat ExtraBold"/>
                <a:cs typeface="Montserrat ExtraBold"/>
                <a:sym typeface="Montserrat ExtraBold"/>
              </a:rPr>
              <a:t>1996-2021</a:t>
            </a:r>
            <a:endParaRPr dirty="0">
              <a:latin typeface="Times New Roman" panose="02020603050405020304" pitchFamily="18" charset="0"/>
              <a:cs typeface="Times New Roman" panose="02020603050405020304" pitchFamily="18" charset="0"/>
            </a:endParaRPr>
          </a:p>
        </p:txBody>
      </p:sp>
      <p:sp>
        <p:nvSpPr>
          <p:cNvPr id="67" name="Google Shape;67;p33"/>
          <p:cNvSpPr txBox="1"/>
          <p:nvPr/>
        </p:nvSpPr>
        <p:spPr>
          <a:xfrm>
            <a:off x="6268789" y="218709"/>
            <a:ext cx="35649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lt1"/>
                </a:solidFill>
                <a:latin typeface="Montserrat ExtraBold"/>
                <a:ea typeface="Montserrat ExtraBold"/>
                <a:cs typeface="Montserrat ExtraBold"/>
                <a:sym typeface="Montserrat ExtraBold"/>
              </a:rPr>
              <a:t>25 Years of Innovation…</a:t>
            </a:r>
            <a:endParaRPr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6185"/>
            <a:ext cx="10515600" cy="132503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28"/>
          <p:cNvSpPr txBox="1">
            <a:spLocks noGrp="1"/>
          </p:cNvSpPr>
          <p:nvPr>
            <p:ph type="body" idx="1"/>
          </p:nvPr>
        </p:nvSpPr>
        <p:spPr>
          <a:xfrm>
            <a:off x="838200" y="1826684"/>
            <a:ext cx="10515600" cy="4349749"/>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dirty="0"/>
          </a:p>
        </p:txBody>
      </p:sp>
      <p:sp>
        <p:nvSpPr>
          <p:cNvPr id="8" name="Google Shape;8;p28"/>
          <p:cNvSpPr txBox="1">
            <a:spLocks noGrp="1"/>
          </p:cNvSpPr>
          <p:nvPr>
            <p:ph type="dt" idx="10"/>
          </p:nvPr>
        </p:nvSpPr>
        <p:spPr>
          <a:xfrm>
            <a:off x="838200" y="6356351"/>
            <a:ext cx="2743200" cy="36618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6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lang="en-GB" dirty="0"/>
          </a:p>
        </p:txBody>
      </p:sp>
      <p:sp>
        <p:nvSpPr>
          <p:cNvPr id="9" name="Google Shape;9;p28"/>
          <p:cNvSpPr txBox="1">
            <a:spLocks noGrp="1"/>
          </p:cNvSpPr>
          <p:nvPr>
            <p:ph type="ftr" idx="11"/>
          </p:nvPr>
        </p:nvSpPr>
        <p:spPr>
          <a:xfrm>
            <a:off x="4038600" y="6356351"/>
            <a:ext cx="4114800" cy="36618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lang="en-GB" dirty="0"/>
          </a:p>
        </p:txBody>
      </p:sp>
      <p:sp>
        <p:nvSpPr>
          <p:cNvPr id="10" name="Google Shape;10;p28"/>
          <p:cNvSpPr txBox="1">
            <a:spLocks noGrp="1"/>
          </p:cNvSpPr>
          <p:nvPr>
            <p:ph type="sldNum" idx="12"/>
          </p:nvPr>
        </p:nvSpPr>
        <p:spPr>
          <a:xfrm>
            <a:off x="8610600" y="6356351"/>
            <a:ext cx="2743200" cy="36618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6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0" marR="0" lvl="1"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6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8.bin"/><Relationship Id="rId18" Type="http://schemas.openxmlformats.org/officeDocument/2006/relationships/image" Target="../media/image26.wmf"/><Relationship Id="rId26" Type="http://schemas.openxmlformats.org/officeDocument/2006/relationships/image" Target="../media/image30.wmf"/><Relationship Id="rId39" Type="http://schemas.openxmlformats.org/officeDocument/2006/relationships/image" Target="../media/image39.wmf"/><Relationship Id="rId21" Type="http://schemas.openxmlformats.org/officeDocument/2006/relationships/oleObject" Target="../embeddings/oleObject12.bin"/><Relationship Id="rId34" Type="http://schemas.openxmlformats.org/officeDocument/2006/relationships/image" Target="../media/image34.wmf"/><Relationship Id="rId42" Type="http://schemas.openxmlformats.org/officeDocument/2006/relationships/image" Target="../media/image42.wmf"/><Relationship Id="rId47" Type="http://schemas.openxmlformats.org/officeDocument/2006/relationships/image" Target="../media/image47.wmf"/><Relationship Id="rId50" Type="http://schemas.openxmlformats.org/officeDocument/2006/relationships/image" Target="../media/image50.wmf"/><Relationship Id="rId7"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25.wmf"/><Relationship Id="rId29" Type="http://schemas.openxmlformats.org/officeDocument/2006/relationships/oleObject" Target="../embeddings/oleObject16.bin"/><Relationship Id="rId11" Type="http://schemas.openxmlformats.org/officeDocument/2006/relationships/oleObject" Target="../embeddings/oleObject7.bin"/><Relationship Id="rId24" Type="http://schemas.openxmlformats.org/officeDocument/2006/relationships/image" Target="../media/image29.wmf"/><Relationship Id="rId32" Type="http://schemas.openxmlformats.org/officeDocument/2006/relationships/image" Target="../media/image33.wmf"/><Relationship Id="rId37" Type="http://schemas.openxmlformats.org/officeDocument/2006/relationships/image" Target="../media/image37.wmf"/><Relationship Id="rId40" Type="http://schemas.openxmlformats.org/officeDocument/2006/relationships/image" Target="../media/image40.wmf"/><Relationship Id="rId45" Type="http://schemas.openxmlformats.org/officeDocument/2006/relationships/image" Target="../media/image45.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31.wmf"/><Relationship Id="rId36" Type="http://schemas.openxmlformats.org/officeDocument/2006/relationships/image" Target="../media/image35.wmf"/><Relationship Id="rId49" Type="http://schemas.openxmlformats.org/officeDocument/2006/relationships/image" Target="../media/image49.wmf"/><Relationship Id="rId10" Type="http://schemas.openxmlformats.org/officeDocument/2006/relationships/image" Target="../media/image22.wmf"/><Relationship Id="rId19" Type="http://schemas.openxmlformats.org/officeDocument/2006/relationships/oleObject" Target="../embeddings/oleObject11.bin"/><Relationship Id="rId31" Type="http://schemas.openxmlformats.org/officeDocument/2006/relationships/oleObject" Target="../embeddings/oleObject17.bin"/><Relationship Id="rId44" Type="http://schemas.openxmlformats.org/officeDocument/2006/relationships/image" Target="../media/image44.wmf"/><Relationship Id="rId4" Type="http://schemas.openxmlformats.org/officeDocument/2006/relationships/image" Target="../media/image36.png"/><Relationship Id="rId9" Type="http://schemas.openxmlformats.org/officeDocument/2006/relationships/oleObject" Target="../embeddings/oleObject6.bin"/><Relationship Id="rId14" Type="http://schemas.openxmlformats.org/officeDocument/2006/relationships/image" Target="../media/image24.wmf"/><Relationship Id="rId22" Type="http://schemas.openxmlformats.org/officeDocument/2006/relationships/image" Target="../media/image28.wmf"/><Relationship Id="rId27" Type="http://schemas.openxmlformats.org/officeDocument/2006/relationships/oleObject" Target="../embeddings/oleObject15.bin"/><Relationship Id="rId30" Type="http://schemas.openxmlformats.org/officeDocument/2006/relationships/image" Target="../media/image32.wmf"/><Relationship Id="rId35" Type="http://schemas.openxmlformats.org/officeDocument/2006/relationships/oleObject" Target="../embeddings/oleObject19.bin"/><Relationship Id="rId43" Type="http://schemas.openxmlformats.org/officeDocument/2006/relationships/image" Target="../media/image43.wmf"/><Relationship Id="rId48" Type="http://schemas.openxmlformats.org/officeDocument/2006/relationships/image" Target="../media/image48.wmf"/><Relationship Id="rId8" Type="http://schemas.openxmlformats.org/officeDocument/2006/relationships/image" Target="../media/image21.wmf"/><Relationship Id="rId51" Type="http://schemas.openxmlformats.org/officeDocument/2006/relationships/image" Target="../media/image51.wmf"/><Relationship Id="rId3" Type="http://schemas.openxmlformats.org/officeDocument/2006/relationships/notesSlide" Target="../notesSlides/notesSlide10.xml"/><Relationship Id="rId12" Type="http://schemas.openxmlformats.org/officeDocument/2006/relationships/image" Target="../media/image23.wmf"/><Relationship Id="rId17" Type="http://schemas.openxmlformats.org/officeDocument/2006/relationships/oleObject" Target="../embeddings/oleObject10.bin"/><Relationship Id="rId25" Type="http://schemas.openxmlformats.org/officeDocument/2006/relationships/oleObject" Target="../embeddings/oleObject14.bin"/><Relationship Id="rId33" Type="http://schemas.openxmlformats.org/officeDocument/2006/relationships/oleObject" Target="../embeddings/oleObject18.bin"/><Relationship Id="rId38" Type="http://schemas.openxmlformats.org/officeDocument/2006/relationships/image" Target="../media/image38.wmf"/><Relationship Id="rId46" Type="http://schemas.openxmlformats.org/officeDocument/2006/relationships/image" Target="../media/image46.wmf"/><Relationship Id="rId20" Type="http://schemas.openxmlformats.org/officeDocument/2006/relationships/image" Target="../media/image27.wmf"/><Relationship Id="rId41" Type="http://schemas.openxmlformats.org/officeDocument/2006/relationships/image" Target="../media/image41.wmf"/><Relationship Id="rId1" Type="http://schemas.openxmlformats.org/officeDocument/2006/relationships/vmlDrawing" Target="../drawings/vmlDrawing2.vml"/><Relationship Id="rId6"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1.bin"/><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61.wmf"/><Relationship Id="rId3" Type="http://schemas.openxmlformats.org/officeDocument/2006/relationships/notesSlide" Target="../notesSlides/notesSlide14.xml"/><Relationship Id="rId7" Type="http://schemas.openxmlformats.org/officeDocument/2006/relationships/image" Target="../media/image58.wmf"/><Relationship Id="rId12"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3.bin"/><Relationship Id="rId11" Type="http://schemas.openxmlformats.org/officeDocument/2006/relationships/image" Target="../media/image60.emf"/><Relationship Id="rId5" Type="http://schemas.openxmlformats.org/officeDocument/2006/relationships/image" Target="../media/image57.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59.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5.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8.bin"/><Relationship Id="rId5" Type="http://schemas.openxmlformats.org/officeDocument/2006/relationships/image" Target="../media/image62.wmf"/><Relationship Id="rId10" Type="http://schemas.openxmlformats.org/officeDocument/2006/relationships/image" Target="../media/image65.png"/><Relationship Id="rId4" Type="http://schemas.openxmlformats.org/officeDocument/2006/relationships/oleObject" Target="../embeddings/oleObject27.bin"/><Relationship Id="rId9" Type="http://schemas.openxmlformats.org/officeDocument/2006/relationships/image" Target="../media/image64.wmf"/></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13.w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
          <p:cNvPicPr preferRelativeResize="0"/>
          <p:nvPr/>
        </p:nvPicPr>
        <p:blipFill rotWithShape="1">
          <a:blip r:embed="rId3">
            <a:alphaModFix/>
          </a:blip>
          <a:srcRect/>
          <a:stretch/>
        </p:blipFill>
        <p:spPr>
          <a:xfrm>
            <a:off x="188260" y="161365"/>
            <a:ext cx="11842375" cy="6517342"/>
          </a:xfrm>
          <a:prstGeom prst="rect">
            <a:avLst/>
          </a:prstGeom>
          <a:solidFill>
            <a:schemeClr val="lt1"/>
          </a:solidFill>
          <a:ln>
            <a:noFill/>
          </a:ln>
        </p:spPr>
      </p:pic>
      <p:sp>
        <p:nvSpPr>
          <p:cNvPr id="74" name="Google Shape;74;p1"/>
          <p:cNvSpPr txBox="1"/>
          <p:nvPr/>
        </p:nvSpPr>
        <p:spPr>
          <a:xfrm>
            <a:off x="606471" y="692032"/>
            <a:ext cx="11101137" cy="16003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err="1">
                <a:solidFill>
                  <a:srgbClr val="000000"/>
                </a:solidFill>
                <a:latin typeface="Times New Roman"/>
                <a:ea typeface="Times New Roman"/>
                <a:cs typeface="Times New Roman"/>
                <a:sym typeface="Times New Roman"/>
              </a:rPr>
              <a:t>Trường</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Đại</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học</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Công</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nghệ</a:t>
            </a:r>
            <a:r>
              <a:rPr lang="en-US" sz="1800" b="1" i="0" u="none" strike="noStrike" cap="none">
                <a:solidFill>
                  <a:srgbClr val="000000"/>
                </a:solidFill>
                <a:latin typeface="Times New Roman"/>
                <a:ea typeface="Times New Roman"/>
                <a:cs typeface="Times New Roman"/>
                <a:sym typeface="Times New Roman"/>
              </a:rPr>
              <a:t> - </a:t>
            </a:r>
            <a:r>
              <a:rPr lang="en-US" sz="1800" b="1" i="0" u="none" strike="noStrike" cap="none" err="1">
                <a:solidFill>
                  <a:srgbClr val="000000"/>
                </a:solidFill>
                <a:latin typeface="Times New Roman"/>
                <a:ea typeface="Times New Roman"/>
                <a:cs typeface="Times New Roman"/>
                <a:sym typeface="Times New Roman"/>
              </a:rPr>
              <a:t>Đại</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học</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Quốc</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gia</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Hà</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Nội</a:t>
            </a:r>
            <a:endParaRPr sz="18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i="0" u="none" strike="noStrike" cap="none" err="1">
                <a:solidFill>
                  <a:srgbClr val="000000"/>
                </a:solidFill>
                <a:latin typeface="Times New Roman"/>
                <a:ea typeface="Times New Roman"/>
                <a:cs typeface="Times New Roman"/>
                <a:sym typeface="Times New Roman"/>
              </a:rPr>
              <a:t>Khoa</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Điện</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tử</a:t>
            </a:r>
            <a:r>
              <a:rPr lang="en-US" sz="1800" b="1" i="0" u="none" strike="noStrike" cap="none">
                <a:solidFill>
                  <a:srgbClr val="000000"/>
                </a:solidFill>
                <a:latin typeface="Times New Roman"/>
                <a:ea typeface="Times New Roman"/>
                <a:cs typeface="Times New Roman"/>
                <a:sym typeface="Times New Roman"/>
              </a:rPr>
              <a:t> - </a:t>
            </a:r>
            <a:r>
              <a:rPr lang="en-US" sz="1800" b="1" i="0" u="none" strike="noStrike" cap="none" err="1">
                <a:solidFill>
                  <a:srgbClr val="000000"/>
                </a:solidFill>
                <a:latin typeface="Times New Roman"/>
                <a:ea typeface="Times New Roman"/>
                <a:cs typeface="Times New Roman"/>
                <a:sym typeface="Times New Roman"/>
              </a:rPr>
              <a:t>Viễn</a:t>
            </a:r>
            <a:r>
              <a:rPr lang="en-US" sz="1800" b="1" i="0" u="none" strike="noStrike" cap="none">
                <a:solidFill>
                  <a:srgbClr val="000000"/>
                </a:solidFill>
                <a:latin typeface="Times New Roman"/>
                <a:ea typeface="Times New Roman"/>
                <a:cs typeface="Times New Roman"/>
                <a:sym typeface="Times New Roman"/>
              </a:rPr>
              <a:t> </a:t>
            </a:r>
            <a:r>
              <a:rPr lang="en-US" sz="1800" b="1" i="0" u="none" strike="noStrike" cap="none" err="1">
                <a:solidFill>
                  <a:srgbClr val="000000"/>
                </a:solidFill>
                <a:latin typeface="Times New Roman"/>
                <a:ea typeface="Times New Roman"/>
                <a:cs typeface="Times New Roman"/>
                <a:sym typeface="Times New Roman"/>
              </a:rPr>
              <a:t>Thông</a:t>
            </a:r>
            <a:endParaRPr sz="18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a:latin typeface="Times New Roman" panose="02020603050405020304" pitchFamily="18" charset="0"/>
                <a:ea typeface="Tahoma" panose="020B0604030504040204" pitchFamily="34" charset="0"/>
                <a:cs typeface="Times New Roman" panose="02020603050405020304" pitchFamily="18" charset="0"/>
                <a:sym typeface="Times New Roman"/>
              </a:rPr>
              <a:t>ĐỒ ÁN TỐT NGHIỆP</a:t>
            </a:r>
            <a:endParaRPr lang="en-US" sz="1800">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ctr" rtl="0">
              <a:lnSpc>
                <a:spcPct val="100000"/>
              </a:lnSpc>
              <a:spcBef>
                <a:spcPts val="0"/>
              </a:spcBef>
              <a:spcAft>
                <a:spcPts val="0"/>
              </a:spcAft>
              <a:buNone/>
            </a:pPr>
            <a:endParaRPr sz="2000" b="1" i="0" u="none" strike="noStrike" cap="none">
              <a:solidFill>
                <a:srgbClr val="000000"/>
              </a:solidFill>
              <a:latin typeface="Times New Roman"/>
              <a:ea typeface="Times New Roman"/>
              <a:cs typeface="Times New Roman"/>
              <a:sym typeface="Times New Roman"/>
            </a:endParaRPr>
          </a:p>
        </p:txBody>
      </p:sp>
      <p:pic>
        <p:nvPicPr>
          <p:cNvPr id="75" name="Google Shape;75;p1" descr="http://www2.uet.vnu.edu.vn/coltech/sites/uet_logo.png"/>
          <p:cNvPicPr preferRelativeResize="0"/>
          <p:nvPr/>
        </p:nvPicPr>
        <p:blipFill rotWithShape="1">
          <a:blip r:embed="rId4">
            <a:alphaModFix/>
          </a:blip>
          <a:srcRect/>
          <a:stretch/>
        </p:blipFill>
        <p:spPr>
          <a:xfrm>
            <a:off x="484392" y="388312"/>
            <a:ext cx="1057112" cy="983346"/>
          </a:xfrm>
          <a:prstGeom prst="rect">
            <a:avLst/>
          </a:prstGeom>
          <a:noFill/>
          <a:ln>
            <a:noFill/>
          </a:ln>
        </p:spPr>
      </p:pic>
      <p:pic>
        <p:nvPicPr>
          <p:cNvPr id="76" name="Google Shape;76;p1"/>
          <p:cNvPicPr preferRelativeResize="0"/>
          <p:nvPr/>
        </p:nvPicPr>
        <p:blipFill rotWithShape="1">
          <a:blip r:embed="rId5">
            <a:alphaModFix/>
          </a:blip>
          <a:srcRect/>
          <a:stretch/>
        </p:blipFill>
        <p:spPr>
          <a:xfrm>
            <a:off x="10556997" y="388313"/>
            <a:ext cx="1150611" cy="983345"/>
          </a:xfrm>
          <a:prstGeom prst="rect">
            <a:avLst/>
          </a:prstGeom>
          <a:noFill/>
          <a:ln>
            <a:noFill/>
          </a:ln>
        </p:spPr>
      </p:pic>
      <p:sp>
        <p:nvSpPr>
          <p:cNvPr id="78" name="Google Shape;78;p1"/>
          <p:cNvSpPr txBox="1"/>
          <p:nvPr/>
        </p:nvSpPr>
        <p:spPr>
          <a:xfrm>
            <a:off x="1422741" y="4241815"/>
            <a:ext cx="3949359" cy="1187009"/>
          </a:xfrm>
          <a:prstGeom prst="rect">
            <a:avLst/>
          </a:prstGeom>
          <a:noFill/>
          <a:ln>
            <a:noFill/>
          </a:ln>
        </p:spPr>
        <p:txBody>
          <a:bodyPr spcFirstLastPara="1" wrap="square" lIns="91425" tIns="91425" rIns="91425" bIns="91425" anchor="t" anchorCtr="0">
            <a:noAutofit/>
          </a:bodyPr>
          <a:lstStyle/>
          <a:p>
            <a:pPr marL="457200" indent="-304800">
              <a:lnSpc>
                <a:spcPct val="125000"/>
              </a:lnSpc>
              <a:buClr>
                <a:schemeClr val="dk1"/>
              </a:buClr>
              <a:buSzPts val="2800"/>
            </a:pPr>
            <a:r>
              <a:rPr lang="en-US" sz="1600" b="1" i="0" u="none" strike="noStrike" cap="none" dirty="0" err="1">
                <a:solidFill>
                  <a:schemeClr val="dk1"/>
                </a:solidFill>
                <a:latin typeface="Times New Roman"/>
                <a:ea typeface="Times New Roman"/>
                <a:cs typeface="Times New Roman"/>
                <a:sym typeface="Times New Roman"/>
              </a:rPr>
              <a:t>Sinh</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viên</a:t>
            </a:r>
            <a:r>
              <a:rPr lang="en-US" sz="1600" b="1" i="0" u="none" strike="noStrike" cap="none" dirty="0">
                <a:solidFill>
                  <a:schemeClr val="dk1"/>
                </a:solidFill>
                <a:latin typeface="Times New Roman"/>
                <a:ea typeface="Times New Roman"/>
                <a:cs typeface="Times New Roman"/>
                <a:sym typeface="Times New Roman"/>
              </a:rPr>
              <a:t>: </a:t>
            </a:r>
          </a:p>
          <a:p>
            <a:pPr marL="457200" indent="-304800">
              <a:lnSpc>
                <a:spcPct val="125000"/>
              </a:lnSpc>
              <a:buClr>
                <a:schemeClr val="dk1"/>
              </a:buClr>
              <a:buSzPts val="2800"/>
            </a:pPr>
            <a:r>
              <a:rPr lang="pt-BR" sz="1600" b="0" i="0" u="none" strike="noStrike" cap="none" dirty="0">
                <a:solidFill>
                  <a:schemeClr val="dk1"/>
                </a:solidFill>
                <a:latin typeface="Times New Roman"/>
                <a:ea typeface="Times New Roman"/>
                <a:cs typeface="Times New Roman"/>
                <a:sym typeface="Times New Roman"/>
              </a:rPr>
              <a:t>      Nguyễn T</a:t>
            </a:r>
            <a:r>
              <a:rPr lang="en-US" sz="1600" dirty="0">
                <a:solidFill>
                  <a:schemeClr val="dk1"/>
                </a:solidFill>
                <a:latin typeface="Times New Roman"/>
                <a:ea typeface="Times New Roman"/>
                <a:cs typeface="Times New Roman"/>
                <a:sym typeface="Times New Roman"/>
              </a:rPr>
              <a:t>ự Sang </a:t>
            </a:r>
            <a:r>
              <a:rPr lang="pt-BR" sz="1600" b="0" i="0" u="none" strike="noStrike" cap="none" dirty="0">
                <a:solidFill>
                  <a:schemeClr val="dk1"/>
                </a:solidFill>
                <a:latin typeface="Times New Roman"/>
                <a:ea typeface="Times New Roman"/>
                <a:cs typeface="Times New Roman"/>
                <a:sym typeface="Times New Roman"/>
              </a:rPr>
              <a:t>- 19020605	      </a:t>
            </a:r>
          </a:p>
          <a:p>
            <a:pPr marL="457200" indent="-304800">
              <a:lnSpc>
                <a:spcPct val="125000"/>
              </a:lnSpc>
              <a:buClr>
                <a:schemeClr val="dk1"/>
              </a:buClr>
              <a:buSzPts val="2800"/>
            </a:pPr>
            <a:r>
              <a:rPr lang="pt-BR" sz="1600" b="0" i="0" u="none" strike="noStrike" cap="none" dirty="0">
                <a:solidFill>
                  <a:schemeClr val="dk1"/>
                </a:solidFill>
                <a:latin typeface="Times New Roman"/>
                <a:ea typeface="Times New Roman"/>
                <a:cs typeface="Times New Roman"/>
                <a:sym typeface="Times New Roman"/>
              </a:rPr>
              <a:t>      QH-2019-I/CQ-R </a:t>
            </a:r>
            <a:endParaRPr lang="pt-BR" sz="1600" dirty="0">
              <a:latin typeface="Times New Roman" panose="02020603050405020304" pitchFamily="18" charset="0"/>
              <a:cs typeface="Times New Roman" panose="02020603050405020304" pitchFamily="18" charset="0"/>
            </a:endParaRPr>
          </a:p>
          <a:p>
            <a:pPr marL="457200" marR="0" lvl="0" indent="-304800" algn="l" rtl="0">
              <a:lnSpc>
                <a:spcPct val="125000"/>
              </a:lnSpc>
              <a:spcBef>
                <a:spcPts val="0"/>
              </a:spcBef>
              <a:spcAft>
                <a:spcPts val="0"/>
              </a:spcAft>
              <a:buClr>
                <a:schemeClr val="dk1"/>
              </a:buClr>
              <a:buSzPts val="2800"/>
              <a:buFont typeface="Arial"/>
              <a:buNone/>
            </a:pPr>
            <a:endParaRPr sz="1600" b="0" i="0" u="none" strike="noStrike" cap="none" dirty="0">
              <a:solidFill>
                <a:schemeClr val="dk1"/>
              </a:solidFill>
              <a:latin typeface="Times New Roman"/>
              <a:ea typeface="Times New Roman"/>
              <a:cs typeface="Times New Roman"/>
              <a:sym typeface="Times New Roman"/>
            </a:endParaRPr>
          </a:p>
        </p:txBody>
      </p:sp>
      <p:sp>
        <p:nvSpPr>
          <p:cNvPr id="79" name="Google Shape;79;p1"/>
          <p:cNvSpPr txBox="1"/>
          <p:nvPr/>
        </p:nvSpPr>
        <p:spPr>
          <a:xfrm>
            <a:off x="7778276" y="4239248"/>
            <a:ext cx="3354026" cy="876604"/>
          </a:xfrm>
          <a:prstGeom prst="rect">
            <a:avLst/>
          </a:prstGeom>
          <a:noFill/>
          <a:ln>
            <a:noFill/>
          </a:ln>
        </p:spPr>
        <p:txBody>
          <a:bodyPr spcFirstLastPara="1" wrap="square" lIns="91425" tIns="91425" rIns="91425" bIns="91425" anchor="t" anchorCtr="0">
            <a:noAutofit/>
          </a:bodyPr>
          <a:lstStyle/>
          <a:p>
            <a:pPr marL="457200" marR="0" lvl="0" indent="-304800" algn="l" rtl="0">
              <a:lnSpc>
                <a:spcPct val="125000"/>
              </a:lnSpc>
              <a:spcBef>
                <a:spcPts val="0"/>
              </a:spcBef>
              <a:spcAft>
                <a:spcPts val="0"/>
              </a:spcAft>
              <a:buClr>
                <a:schemeClr val="dk1"/>
              </a:buClr>
              <a:buSzPts val="2800"/>
              <a:buFont typeface="Arial"/>
              <a:buNone/>
            </a:pPr>
            <a:r>
              <a:rPr lang="en-US" sz="1600" b="1" i="0" u="none" strike="noStrike" cap="none" dirty="0" err="1">
                <a:solidFill>
                  <a:schemeClr val="dk1"/>
                </a:solidFill>
                <a:latin typeface="Times New Roman"/>
                <a:ea typeface="Times New Roman"/>
                <a:cs typeface="Times New Roman"/>
                <a:sym typeface="Times New Roman"/>
              </a:rPr>
              <a:t>Giảng</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viên</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hướng</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dẫn</a:t>
            </a:r>
            <a:r>
              <a:rPr lang="en-US" sz="1600" b="1" i="0" u="none" strike="noStrike" cap="none" dirty="0">
                <a:solidFill>
                  <a:schemeClr val="dk1"/>
                </a:solidFill>
                <a:latin typeface="Times New Roman"/>
                <a:ea typeface="Times New Roman"/>
                <a:cs typeface="Times New Roman"/>
                <a:sym typeface="Times New Roman"/>
              </a:rPr>
              <a:t>: </a:t>
            </a:r>
          </a:p>
          <a:p>
            <a:pPr marL="457200" marR="0" lvl="0" indent="-304800" algn="l" rtl="0">
              <a:lnSpc>
                <a:spcPct val="125000"/>
              </a:lnSpc>
              <a:spcBef>
                <a:spcPts val="0"/>
              </a:spcBef>
              <a:spcAft>
                <a:spcPts val="0"/>
              </a:spcAft>
              <a:buClr>
                <a:schemeClr val="dk1"/>
              </a:buClr>
              <a:buSzPts val="2800"/>
              <a:buFont typeface="Arial"/>
              <a:buNone/>
            </a:pPr>
            <a:r>
              <a:rPr lang="en-US" sz="1600" b="0" i="0" u="none" strike="noStrike" cap="none" dirty="0">
                <a:solidFill>
                  <a:schemeClr val="dk1"/>
                </a:solidFill>
                <a:latin typeface="Times New Roman"/>
                <a:ea typeface="Times New Roman"/>
                <a:cs typeface="Times New Roman"/>
                <a:sym typeface="Times New Roman"/>
              </a:rPr>
              <a:t>             TS. </a:t>
            </a:r>
            <a:r>
              <a:rPr lang="en-US" sz="1600" b="0" i="0" u="none" strike="noStrike" cap="none" dirty="0" err="1">
                <a:solidFill>
                  <a:schemeClr val="dk1"/>
                </a:solidFill>
                <a:latin typeface="Times New Roman"/>
                <a:ea typeface="Times New Roman"/>
                <a:cs typeface="Times New Roman"/>
                <a:sym typeface="Times New Roman"/>
              </a:rPr>
              <a:t>Dương</a:t>
            </a:r>
            <a:r>
              <a:rPr lang="en-US" sz="1600" b="0" i="0" u="none" strike="noStrike" cap="none" dirty="0">
                <a:solidFill>
                  <a:schemeClr val="dk1"/>
                </a:solidFill>
                <a:latin typeface="Times New Roman"/>
                <a:ea typeface="Times New Roman"/>
                <a:cs typeface="Times New Roman"/>
                <a:sym typeface="Times New Roman"/>
              </a:rPr>
              <a:t> </a:t>
            </a:r>
            <a:r>
              <a:rPr lang="en-US" sz="1600" b="0" i="0" u="none" strike="noStrike" cap="none" dirty="0" err="1">
                <a:solidFill>
                  <a:schemeClr val="dk1"/>
                </a:solidFill>
                <a:latin typeface="Times New Roman"/>
                <a:ea typeface="Times New Roman"/>
                <a:cs typeface="Times New Roman"/>
                <a:sym typeface="Times New Roman"/>
              </a:rPr>
              <a:t>Xuân</a:t>
            </a:r>
            <a:r>
              <a:rPr lang="en-US" sz="1600" b="0" i="0" u="none" strike="noStrike" cap="none" dirty="0">
                <a:solidFill>
                  <a:schemeClr val="dk1"/>
                </a:solidFill>
                <a:latin typeface="Times New Roman"/>
                <a:ea typeface="Times New Roman"/>
                <a:cs typeface="Times New Roman"/>
                <a:sym typeface="Times New Roman"/>
              </a:rPr>
              <a:t> </a:t>
            </a:r>
            <a:r>
              <a:rPr lang="en-US" sz="1600" b="0" i="0" u="none" strike="noStrike" cap="none" dirty="0" err="1">
                <a:solidFill>
                  <a:schemeClr val="dk1"/>
                </a:solidFill>
                <a:latin typeface="Times New Roman"/>
                <a:ea typeface="Times New Roman"/>
                <a:cs typeface="Times New Roman"/>
                <a:sym typeface="Times New Roman"/>
              </a:rPr>
              <a:t>Biên</a:t>
            </a:r>
            <a:endParaRPr lang="en-US" sz="1600" b="0" i="0" u="none" strike="noStrike" cap="none" dirty="0">
              <a:solidFill>
                <a:schemeClr val="dk1"/>
              </a:solidFill>
              <a:latin typeface="Times New Roman"/>
              <a:ea typeface="Times New Roman"/>
              <a:cs typeface="Times New Roman"/>
              <a:sym typeface="Times New Roman"/>
            </a:endParaRPr>
          </a:p>
        </p:txBody>
      </p:sp>
      <p:sp>
        <p:nvSpPr>
          <p:cNvPr id="81" name="Google Shape;81;p1"/>
          <p:cNvSpPr txBox="1"/>
          <p:nvPr/>
        </p:nvSpPr>
        <p:spPr>
          <a:xfrm>
            <a:off x="2115198" y="2308803"/>
            <a:ext cx="8083682" cy="995104"/>
          </a:xfrm>
          <a:prstGeom prst="rect">
            <a:avLst/>
          </a:prstGeom>
          <a:noFill/>
          <a:ln>
            <a:noFill/>
          </a:ln>
        </p:spPr>
        <p:txBody>
          <a:bodyPr spcFirstLastPara="1" wrap="square" lIns="91425" tIns="45700" rIns="91425" bIns="45700" anchor="t" anchorCtr="0">
            <a:spAutoFit/>
          </a:bodyPr>
          <a:lstStyle/>
          <a:p>
            <a:pPr algn="ctr">
              <a:lnSpc>
                <a:spcPct val="130000"/>
              </a:lnSpc>
              <a:spcAft>
                <a:spcPts val="8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 HÌNH HÓA ĐỘNG HỌC VÀ ĐIỀU KHIỂN CÁNH TAY ROBOT </a:t>
            </a:r>
            <a:r>
              <a:rPr lang="en-US" sz="2000" b="1" dirty="0">
                <a:latin typeface="Times New Roman" panose="02020603050405020304" pitchFamily="18" charset="0"/>
                <a:ea typeface="Calibri" panose="020F0502020204030204" pitchFamily="34" charset="0"/>
                <a:cs typeface="Times New Roman" panose="02020603050405020304" pitchFamily="18" charset="0"/>
              </a:rPr>
              <a:t>ỨNG DỤNG MẠNG NEURAL NETWORK</a:t>
            </a:r>
            <a:endParaRPr sz="2000" dirty="0">
              <a:latin typeface="Times New Roman" panose="02020603050405020304" pitchFamily="18" charset="0"/>
              <a:cs typeface="Times New Roman" panose="02020603050405020304" pitchFamily="18" charset="0"/>
            </a:endParaRPr>
          </a:p>
        </p:txBody>
      </p:sp>
      <p:sp>
        <p:nvSpPr>
          <p:cNvPr id="82" name="Google Shape;82;p1"/>
          <p:cNvSpPr txBox="1"/>
          <p:nvPr/>
        </p:nvSpPr>
        <p:spPr>
          <a:xfrm>
            <a:off x="1" y="6171497"/>
            <a:ext cx="12191999" cy="569527"/>
          </a:xfrm>
          <a:prstGeom prst="rect">
            <a:avLst/>
          </a:prstGeom>
          <a:noFill/>
          <a:ln>
            <a:noFill/>
          </a:ln>
        </p:spPr>
        <p:txBody>
          <a:bodyPr spcFirstLastPara="1" wrap="square" lIns="91425" tIns="91425" rIns="91425" bIns="91425" anchor="t" anchorCtr="0">
            <a:noAutofit/>
          </a:bodyPr>
          <a:lstStyle/>
          <a:p>
            <a:pPr marL="457200" marR="0" lvl="0" indent="-304800" algn="ctr" rtl="0">
              <a:lnSpc>
                <a:spcPct val="125000"/>
              </a:lnSpc>
              <a:spcBef>
                <a:spcPts val="0"/>
              </a:spcBef>
              <a:spcAft>
                <a:spcPts val="0"/>
              </a:spcAft>
              <a:buClr>
                <a:schemeClr val="dk1"/>
              </a:buClr>
              <a:buSzPts val="2800"/>
              <a:buFont typeface="Arial"/>
              <a:buNone/>
            </a:pPr>
            <a:r>
              <a:rPr lang="en-US" sz="1800" b="0" i="0" u="none" strike="noStrike" cap="none" dirty="0" err="1">
                <a:solidFill>
                  <a:schemeClr val="dk1"/>
                </a:solidFill>
                <a:latin typeface="Times New Roman"/>
                <a:ea typeface="Times New Roman"/>
                <a:cs typeface="Times New Roman"/>
                <a:sym typeface="Times New Roman"/>
              </a:rPr>
              <a:t>Hà</a:t>
            </a:r>
            <a:r>
              <a:rPr lang="en-US" sz="1800" b="0" i="0" u="none" strike="noStrike" cap="none" dirty="0">
                <a:solidFill>
                  <a:schemeClr val="dk1"/>
                </a:solidFill>
                <a:latin typeface="Times New Roman"/>
                <a:ea typeface="Times New Roman"/>
                <a:cs typeface="Times New Roman"/>
                <a:sym typeface="Times New Roman"/>
              </a:rPr>
              <a:t> </a:t>
            </a:r>
            <a:r>
              <a:rPr lang="en-US" sz="1800" b="0" i="0" u="none" strike="noStrike" cap="none" dirty="0" err="1">
                <a:solidFill>
                  <a:schemeClr val="dk1"/>
                </a:solidFill>
                <a:latin typeface="Times New Roman"/>
                <a:ea typeface="Times New Roman"/>
                <a:cs typeface="Times New Roman"/>
                <a:sym typeface="Times New Roman"/>
              </a:rPr>
              <a:t>Nội</a:t>
            </a:r>
            <a:r>
              <a:rPr lang="en-US" sz="1800" b="0" i="0" u="none" strike="noStrike" cap="none" dirty="0">
                <a:solidFill>
                  <a:schemeClr val="dk1"/>
                </a:solidFill>
                <a:latin typeface="Times New Roman"/>
                <a:ea typeface="Times New Roman"/>
                <a:cs typeface="Times New Roman"/>
                <a:sym typeface="Times New Roman"/>
              </a:rPr>
              <a:t>, 2023</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517617"/>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a:solidFill>
                  <a:srgbClr val="1E4E79"/>
                </a:solidFill>
                <a:latin typeface="Times New Roman"/>
                <a:ea typeface="Times New Roman"/>
                <a:cs typeface="Times New Roman"/>
                <a:sym typeface="Times New Roman"/>
              </a:rPr>
              <a:t>Mô hình toán học</a:t>
            </a:r>
          </a:p>
        </p:txBody>
      </p:sp>
      <p:sp>
        <p:nvSpPr>
          <p:cNvPr id="6" name="TextBox 5">
            <a:extLst>
              <a:ext uri="{FF2B5EF4-FFF2-40B4-BE49-F238E27FC236}">
                <a16:creationId xmlns:a16="http://schemas.microsoft.com/office/drawing/2014/main" id="{D242852B-32CD-5BAB-0A36-0AD53FE48D7E}"/>
              </a:ext>
            </a:extLst>
          </p:cNvPr>
          <p:cNvSpPr txBox="1"/>
          <p:nvPr/>
        </p:nvSpPr>
        <p:spPr>
          <a:xfrm>
            <a:off x="1188253" y="1275434"/>
            <a:ext cx="1178528"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Bảng</a:t>
            </a:r>
            <a:r>
              <a:rPr lang="en-US" sz="1800" b="1" dirty="0">
                <a:latin typeface="Times New Roman" panose="02020603050405020304" pitchFamily="18" charset="0"/>
                <a:cs typeface="Times New Roman" panose="02020603050405020304" pitchFamily="18" charset="0"/>
              </a:rPr>
              <a:t> D-H</a:t>
            </a:r>
          </a:p>
        </p:txBody>
      </p:sp>
      <p:sp>
        <p:nvSpPr>
          <p:cNvPr id="7" name="TextBox 6">
            <a:extLst>
              <a:ext uri="{FF2B5EF4-FFF2-40B4-BE49-F238E27FC236}">
                <a16:creationId xmlns:a16="http://schemas.microsoft.com/office/drawing/2014/main" id="{D99383DD-9C0E-77A9-396D-FEBC9779AEB8}"/>
              </a:ext>
            </a:extLst>
          </p:cNvPr>
          <p:cNvSpPr txBox="1"/>
          <p:nvPr/>
        </p:nvSpPr>
        <p:spPr>
          <a:xfrm>
            <a:off x="1188253" y="3841707"/>
            <a:ext cx="2262158"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Tọa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độ</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điểm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tác</a:t>
            </a:r>
            <a:endParaRPr lang="en-US" sz="1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1081389-3808-4642-8FB3-CDC102B7E097}"/>
              </a:ext>
            </a:extLst>
          </p:cNvPr>
          <p:cNvPicPr/>
          <p:nvPr/>
        </p:nvPicPr>
        <p:blipFill>
          <a:blip r:embed="rId4"/>
          <a:stretch>
            <a:fillRect/>
          </a:stretch>
        </p:blipFill>
        <p:spPr>
          <a:xfrm>
            <a:off x="7072630" y="1275434"/>
            <a:ext cx="4240530" cy="3467735"/>
          </a:xfrm>
          <a:prstGeom prst="rect">
            <a:avLst/>
          </a:prstGeom>
        </p:spPr>
      </p:pic>
      <p:graphicFrame>
        <p:nvGraphicFramePr>
          <p:cNvPr id="26" name="Object 25">
            <a:extLst>
              <a:ext uri="{FF2B5EF4-FFF2-40B4-BE49-F238E27FC236}">
                <a16:creationId xmlns:a16="http://schemas.microsoft.com/office/drawing/2014/main" id="{E7531949-0727-44C4-AE45-455F54F49825}"/>
              </a:ext>
            </a:extLst>
          </p:cNvPr>
          <p:cNvGraphicFramePr>
            <a:graphicFrameLocks noChangeAspect="1"/>
          </p:cNvGraphicFramePr>
          <p:nvPr>
            <p:extLst>
              <p:ext uri="{D42A27DB-BD31-4B8C-83A1-F6EECF244321}">
                <p14:modId xmlns:p14="http://schemas.microsoft.com/office/powerpoint/2010/main" val="2874976239"/>
              </p:ext>
            </p:extLst>
          </p:nvPr>
        </p:nvGraphicFramePr>
        <p:xfrm>
          <a:off x="1189038" y="4351338"/>
          <a:ext cx="4826000" cy="889000"/>
        </p:xfrm>
        <a:graphic>
          <a:graphicData uri="http://schemas.openxmlformats.org/presentationml/2006/ole">
            <mc:AlternateContent xmlns:mc="http://schemas.openxmlformats.org/markup-compatibility/2006">
              <mc:Choice xmlns:v="urn:schemas-microsoft-com:vml" Requires="v">
                <p:oleObj spid="_x0000_s1357" name="Equation" r:id="rId5" imgW="4825800" imgH="888840" progId="Equation.DSMT4">
                  <p:embed/>
                </p:oleObj>
              </mc:Choice>
              <mc:Fallback>
                <p:oleObj name="Equation" r:id="rId5" imgW="4825800" imgH="888840" progId="Equation.DSMT4">
                  <p:embed/>
                  <p:pic>
                    <p:nvPicPr>
                      <p:cNvPr id="0" name=""/>
                      <p:cNvPicPr/>
                      <p:nvPr/>
                    </p:nvPicPr>
                    <p:blipFill>
                      <a:blip r:embed="rId6"/>
                      <a:stretch>
                        <a:fillRect/>
                      </a:stretch>
                    </p:blipFill>
                    <p:spPr>
                      <a:xfrm>
                        <a:off x="1189038" y="4351338"/>
                        <a:ext cx="4826000" cy="889000"/>
                      </a:xfrm>
                      <a:prstGeom prst="rect">
                        <a:avLst/>
                      </a:prstGeom>
                    </p:spPr>
                  </p:pic>
                </p:oleObj>
              </mc:Fallback>
            </mc:AlternateContent>
          </a:graphicData>
        </a:graphic>
      </p:graphicFrame>
      <p:graphicFrame>
        <p:nvGraphicFramePr>
          <p:cNvPr id="28" name="Table 27">
            <a:extLst>
              <a:ext uri="{FF2B5EF4-FFF2-40B4-BE49-F238E27FC236}">
                <a16:creationId xmlns:a16="http://schemas.microsoft.com/office/drawing/2014/main" id="{C143ECA5-A818-418B-BB04-3595A05F16AC}"/>
              </a:ext>
            </a:extLst>
          </p:cNvPr>
          <p:cNvGraphicFramePr>
            <a:graphicFrameLocks noGrp="1"/>
          </p:cNvGraphicFramePr>
          <p:nvPr>
            <p:extLst>
              <p:ext uri="{D42A27DB-BD31-4B8C-83A1-F6EECF244321}">
                <p14:modId xmlns:p14="http://schemas.microsoft.com/office/powerpoint/2010/main" val="678193567"/>
              </p:ext>
            </p:extLst>
          </p:nvPr>
        </p:nvGraphicFramePr>
        <p:xfrm>
          <a:off x="1188253" y="2027663"/>
          <a:ext cx="5389245" cy="1633547"/>
        </p:xfrm>
        <a:graphic>
          <a:graphicData uri="http://schemas.openxmlformats.org/drawingml/2006/table">
            <a:tbl>
              <a:tblPr firstRow="1" firstCol="1" bandRow="1">
                <a:tableStyleId>{EECB8F8B-F9D5-4680-B684-3C1C225CB38A}</a:tableStyleId>
              </a:tblPr>
              <a:tblGrid>
                <a:gridCol w="990600">
                  <a:extLst>
                    <a:ext uri="{9D8B030D-6E8A-4147-A177-3AD203B41FA5}">
                      <a16:colId xmlns:a16="http://schemas.microsoft.com/office/drawing/2014/main" val="1278513992"/>
                    </a:ext>
                  </a:extLst>
                </a:gridCol>
                <a:gridCol w="1076325">
                  <a:extLst>
                    <a:ext uri="{9D8B030D-6E8A-4147-A177-3AD203B41FA5}">
                      <a16:colId xmlns:a16="http://schemas.microsoft.com/office/drawing/2014/main" val="1568429383"/>
                    </a:ext>
                  </a:extLst>
                </a:gridCol>
                <a:gridCol w="1076325">
                  <a:extLst>
                    <a:ext uri="{9D8B030D-6E8A-4147-A177-3AD203B41FA5}">
                      <a16:colId xmlns:a16="http://schemas.microsoft.com/office/drawing/2014/main" val="1855771465"/>
                    </a:ext>
                  </a:extLst>
                </a:gridCol>
                <a:gridCol w="1107440">
                  <a:extLst>
                    <a:ext uri="{9D8B030D-6E8A-4147-A177-3AD203B41FA5}">
                      <a16:colId xmlns:a16="http://schemas.microsoft.com/office/drawing/2014/main" val="2216684404"/>
                    </a:ext>
                  </a:extLst>
                </a:gridCol>
                <a:gridCol w="1138555">
                  <a:extLst>
                    <a:ext uri="{9D8B030D-6E8A-4147-A177-3AD203B41FA5}">
                      <a16:colId xmlns:a16="http://schemas.microsoft.com/office/drawing/2014/main" val="1934279129"/>
                    </a:ext>
                  </a:extLst>
                </a:gridCol>
              </a:tblGrid>
              <a:tr h="51477">
                <a:tc>
                  <a:txBody>
                    <a:bodyPr/>
                    <a:lstStyle/>
                    <a:p>
                      <a:pPr marL="0" indent="0" algn="ctr">
                        <a:lnSpc>
                          <a:spcPct val="130000"/>
                        </a:lnSpc>
                        <a:spcBef>
                          <a:spcPts val="600"/>
                        </a:spcBef>
                        <a:spcAft>
                          <a:spcPts val="600"/>
                        </a:spcAft>
                        <a:tabLst>
                          <a:tab pos="540385" algn="l"/>
                        </a:tabLst>
                      </a:pPr>
                      <a:r>
                        <a:rPr lang="en-US" sz="1600" dirty="0" err="1">
                          <a:effectLst/>
                          <a:latin typeface="Times New Roman" panose="02020603050405020304" pitchFamily="18" charset="0"/>
                          <a:cs typeface="Times New Roman" panose="02020603050405020304" pitchFamily="18" charset="0"/>
                        </a:rPr>
                        <a:t>Khâu</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3208565"/>
                  </a:ext>
                </a:extLst>
              </a:tr>
              <a:tr h="151052">
                <a:tc>
                  <a:txBody>
                    <a:bodyPr/>
                    <a:lstStyle/>
                    <a:p>
                      <a:pPr indent="11176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2033956"/>
                  </a:ext>
                </a:extLst>
              </a:tr>
              <a:tr h="492071">
                <a:tc>
                  <a:txBody>
                    <a:bodyPr/>
                    <a:lstStyle/>
                    <a:p>
                      <a:pPr indent="11176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1176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7703420"/>
                  </a:ext>
                </a:extLst>
              </a:tr>
              <a:tr h="0">
                <a:tc>
                  <a:txBody>
                    <a:bodyPr/>
                    <a:lstStyle/>
                    <a:p>
                      <a:pPr indent="11176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8065757"/>
                  </a:ext>
                </a:extLst>
              </a:tr>
              <a:tr h="0">
                <a:tc>
                  <a:txBody>
                    <a:bodyPr/>
                    <a:lstStyle/>
                    <a:p>
                      <a:pPr indent="11176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indent="0"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7978411"/>
                  </a:ext>
                </a:extLst>
              </a:tr>
            </a:tbl>
          </a:graphicData>
        </a:graphic>
      </p:graphicFrame>
      <p:graphicFrame>
        <p:nvGraphicFramePr>
          <p:cNvPr id="44" name="Object 43">
            <a:extLst>
              <a:ext uri="{FF2B5EF4-FFF2-40B4-BE49-F238E27FC236}">
                <a16:creationId xmlns:a16="http://schemas.microsoft.com/office/drawing/2014/main" id="{899ABD35-0AEA-42FB-B89D-2B870F052936}"/>
              </a:ext>
            </a:extLst>
          </p:cNvPr>
          <p:cNvGraphicFramePr>
            <a:graphicFrameLocks noChangeAspect="1"/>
          </p:cNvGraphicFramePr>
          <p:nvPr>
            <p:extLst>
              <p:ext uri="{D42A27DB-BD31-4B8C-83A1-F6EECF244321}">
                <p14:modId xmlns:p14="http://schemas.microsoft.com/office/powerpoint/2010/main" val="4137665153"/>
              </p:ext>
            </p:extLst>
          </p:nvPr>
        </p:nvGraphicFramePr>
        <p:xfrm>
          <a:off x="1335088" y="2335212"/>
          <a:ext cx="711200" cy="279400"/>
        </p:xfrm>
        <a:graphic>
          <a:graphicData uri="http://schemas.openxmlformats.org/presentationml/2006/ole">
            <mc:AlternateContent xmlns:mc="http://schemas.openxmlformats.org/markup-compatibility/2006">
              <mc:Choice xmlns:v="urn:schemas-microsoft-com:vml" Requires="v">
                <p:oleObj spid="_x0000_s1358" name="Equation" r:id="rId7" imgW="711000" imgH="279360" progId="Equation.DSMT4">
                  <p:embed/>
                </p:oleObj>
              </mc:Choice>
              <mc:Fallback>
                <p:oleObj name="Equation" r:id="rId7" imgW="711000" imgH="279360" progId="Equation.DSMT4">
                  <p:embed/>
                  <p:pic>
                    <p:nvPicPr>
                      <p:cNvPr id="0" name=""/>
                      <p:cNvPicPr/>
                      <p:nvPr/>
                    </p:nvPicPr>
                    <p:blipFill>
                      <a:blip r:embed="rId8"/>
                      <a:stretch>
                        <a:fillRect/>
                      </a:stretch>
                    </p:blipFill>
                    <p:spPr>
                      <a:xfrm>
                        <a:off x="1335088" y="2335212"/>
                        <a:ext cx="711200" cy="279400"/>
                      </a:xfrm>
                      <a:prstGeom prst="rect">
                        <a:avLst/>
                      </a:prstGeom>
                    </p:spPr>
                  </p:pic>
                </p:oleObj>
              </mc:Fallback>
            </mc:AlternateContent>
          </a:graphicData>
        </a:graphic>
      </p:graphicFrame>
      <p:graphicFrame>
        <p:nvGraphicFramePr>
          <p:cNvPr id="45" name="Object 44">
            <a:extLst>
              <a:ext uri="{FF2B5EF4-FFF2-40B4-BE49-F238E27FC236}">
                <a16:creationId xmlns:a16="http://schemas.microsoft.com/office/drawing/2014/main" id="{D663F6C0-8E5F-4D84-AAB8-9E98678D7F3A}"/>
              </a:ext>
            </a:extLst>
          </p:cNvPr>
          <p:cNvGraphicFramePr>
            <a:graphicFrameLocks noChangeAspect="1"/>
          </p:cNvGraphicFramePr>
          <p:nvPr>
            <p:extLst>
              <p:ext uri="{D42A27DB-BD31-4B8C-83A1-F6EECF244321}">
                <p14:modId xmlns:p14="http://schemas.microsoft.com/office/powerpoint/2010/main" val="1262875148"/>
              </p:ext>
            </p:extLst>
          </p:nvPr>
        </p:nvGraphicFramePr>
        <p:xfrm>
          <a:off x="5902960" y="2567470"/>
          <a:ext cx="203200" cy="508000"/>
        </p:xfrm>
        <a:graphic>
          <a:graphicData uri="http://schemas.openxmlformats.org/presentationml/2006/ole">
            <mc:AlternateContent xmlns:mc="http://schemas.openxmlformats.org/markup-compatibility/2006">
              <mc:Choice xmlns:v="urn:schemas-microsoft-com:vml" Requires="v">
                <p:oleObj spid="_x0000_s1359" name="Equation" r:id="rId9" imgW="203040" imgH="507960" progId="Equation.DSMT4">
                  <p:embed/>
                </p:oleObj>
              </mc:Choice>
              <mc:Fallback>
                <p:oleObj name="Equation" r:id="rId9" imgW="203040" imgH="507960" progId="Equation.DSMT4">
                  <p:embed/>
                  <p:pic>
                    <p:nvPicPr>
                      <p:cNvPr id="0" name=""/>
                      <p:cNvPicPr/>
                      <p:nvPr/>
                    </p:nvPicPr>
                    <p:blipFill>
                      <a:blip r:embed="rId10"/>
                      <a:stretch>
                        <a:fillRect/>
                      </a:stretch>
                    </p:blipFill>
                    <p:spPr>
                      <a:xfrm>
                        <a:off x="5902960" y="2567470"/>
                        <a:ext cx="203200" cy="508000"/>
                      </a:xfrm>
                      <a:prstGeom prst="rect">
                        <a:avLst/>
                      </a:prstGeom>
                    </p:spPr>
                  </p:pic>
                </p:oleObj>
              </mc:Fallback>
            </mc:AlternateContent>
          </a:graphicData>
        </a:graphic>
      </p:graphicFrame>
      <p:graphicFrame>
        <p:nvGraphicFramePr>
          <p:cNvPr id="48" name="Object 47">
            <a:extLst>
              <a:ext uri="{FF2B5EF4-FFF2-40B4-BE49-F238E27FC236}">
                <a16:creationId xmlns:a16="http://schemas.microsoft.com/office/drawing/2014/main" id="{B3F6480A-20CA-4C54-91A5-7FC149FF2A29}"/>
              </a:ext>
            </a:extLst>
          </p:cNvPr>
          <p:cNvGraphicFramePr>
            <a:graphicFrameLocks noChangeAspect="1"/>
          </p:cNvGraphicFramePr>
          <p:nvPr>
            <p:extLst>
              <p:ext uri="{D42A27DB-BD31-4B8C-83A1-F6EECF244321}">
                <p14:modId xmlns:p14="http://schemas.microsoft.com/office/powerpoint/2010/main" val="4115668402"/>
              </p:ext>
            </p:extLst>
          </p:nvPr>
        </p:nvGraphicFramePr>
        <p:xfrm>
          <a:off x="1328738" y="2717800"/>
          <a:ext cx="723900" cy="279400"/>
        </p:xfrm>
        <a:graphic>
          <a:graphicData uri="http://schemas.openxmlformats.org/presentationml/2006/ole">
            <mc:AlternateContent xmlns:mc="http://schemas.openxmlformats.org/markup-compatibility/2006">
              <mc:Choice xmlns:v="urn:schemas-microsoft-com:vml" Requires="v">
                <p:oleObj spid="_x0000_s1360" name="Equation" r:id="rId11" imgW="723600" imgH="279360" progId="Equation.DSMT4">
                  <p:embed/>
                </p:oleObj>
              </mc:Choice>
              <mc:Fallback>
                <p:oleObj name="Equation" r:id="rId11" imgW="723600" imgH="279360" progId="Equation.DSMT4">
                  <p:embed/>
                  <p:pic>
                    <p:nvPicPr>
                      <p:cNvPr id="44" name="Object 43">
                        <a:extLst>
                          <a:ext uri="{FF2B5EF4-FFF2-40B4-BE49-F238E27FC236}">
                            <a16:creationId xmlns:a16="http://schemas.microsoft.com/office/drawing/2014/main" id="{899ABD35-0AEA-42FB-B89D-2B870F052936}"/>
                          </a:ext>
                        </a:extLst>
                      </p:cNvPr>
                      <p:cNvPicPr/>
                      <p:nvPr/>
                    </p:nvPicPr>
                    <p:blipFill>
                      <a:blip r:embed="rId12"/>
                      <a:stretch>
                        <a:fillRect/>
                      </a:stretch>
                    </p:blipFill>
                    <p:spPr>
                      <a:xfrm>
                        <a:off x="1328738" y="2717800"/>
                        <a:ext cx="723900" cy="279400"/>
                      </a:xfrm>
                      <a:prstGeom prst="rect">
                        <a:avLst/>
                      </a:prstGeom>
                    </p:spPr>
                  </p:pic>
                </p:oleObj>
              </mc:Fallback>
            </mc:AlternateContent>
          </a:graphicData>
        </a:graphic>
      </p:graphicFrame>
      <p:graphicFrame>
        <p:nvGraphicFramePr>
          <p:cNvPr id="49" name="Object 48">
            <a:extLst>
              <a:ext uri="{FF2B5EF4-FFF2-40B4-BE49-F238E27FC236}">
                <a16:creationId xmlns:a16="http://schemas.microsoft.com/office/drawing/2014/main" id="{DD2D2F3F-6F51-4C56-BCCD-2A10700CD671}"/>
              </a:ext>
            </a:extLst>
          </p:cNvPr>
          <p:cNvGraphicFramePr>
            <a:graphicFrameLocks noChangeAspect="1"/>
          </p:cNvGraphicFramePr>
          <p:nvPr>
            <p:extLst>
              <p:ext uri="{D42A27DB-BD31-4B8C-83A1-F6EECF244321}">
                <p14:modId xmlns:p14="http://schemas.microsoft.com/office/powerpoint/2010/main" val="831510352"/>
              </p:ext>
            </p:extLst>
          </p:nvPr>
        </p:nvGraphicFramePr>
        <p:xfrm>
          <a:off x="1322388" y="3100388"/>
          <a:ext cx="736600" cy="279400"/>
        </p:xfrm>
        <a:graphic>
          <a:graphicData uri="http://schemas.openxmlformats.org/presentationml/2006/ole">
            <mc:AlternateContent xmlns:mc="http://schemas.openxmlformats.org/markup-compatibility/2006">
              <mc:Choice xmlns:v="urn:schemas-microsoft-com:vml" Requires="v">
                <p:oleObj spid="_x0000_s1361" name="Equation" r:id="rId13" imgW="736560" imgH="279360" progId="Equation.DSMT4">
                  <p:embed/>
                </p:oleObj>
              </mc:Choice>
              <mc:Fallback>
                <p:oleObj name="Equation" r:id="rId13" imgW="736560" imgH="279360" progId="Equation.DSMT4">
                  <p:embed/>
                  <p:pic>
                    <p:nvPicPr>
                      <p:cNvPr id="48" name="Object 47">
                        <a:extLst>
                          <a:ext uri="{FF2B5EF4-FFF2-40B4-BE49-F238E27FC236}">
                            <a16:creationId xmlns:a16="http://schemas.microsoft.com/office/drawing/2014/main" id="{B3F6480A-20CA-4C54-91A5-7FC149FF2A29}"/>
                          </a:ext>
                        </a:extLst>
                      </p:cNvPr>
                      <p:cNvPicPr/>
                      <p:nvPr/>
                    </p:nvPicPr>
                    <p:blipFill>
                      <a:blip r:embed="rId14"/>
                      <a:stretch>
                        <a:fillRect/>
                      </a:stretch>
                    </p:blipFill>
                    <p:spPr>
                      <a:xfrm>
                        <a:off x="1322388" y="3100388"/>
                        <a:ext cx="736600" cy="279400"/>
                      </a:xfrm>
                      <a:prstGeom prst="rect">
                        <a:avLst/>
                      </a:prstGeom>
                    </p:spPr>
                  </p:pic>
                </p:oleObj>
              </mc:Fallback>
            </mc:AlternateContent>
          </a:graphicData>
        </a:graphic>
      </p:graphicFrame>
      <p:graphicFrame>
        <p:nvGraphicFramePr>
          <p:cNvPr id="50" name="Object 49">
            <a:extLst>
              <a:ext uri="{FF2B5EF4-FFF2-40B4-BE49-F238E27FC236}">
                <a16:creationId xmlns:a16="http://schemas.microsoft.com/office/drawing/2014/main" id="{51B088BF-7613-43EF-AE1A-63CFF64D47DF}"/>
              </a:ext>
            </a:extLst>
          </p:cNvPr>
          <p:cNvGraphicFramePr>
            <a:graphicFrameLocks noChangeAspect="1"/>
          </p:cNvGraphicFramePr>
          <p:nvPr>
            <p:extLst>
              <p:ext uri="{D42A27DB-BD31-4B8C-83A1-F6EECF244321}">
                <p14:modId xmlns:p14="http://schemas.microsoft.com/office/powerpoint/2010/main" val="3700087964"/>
              </p:ext>
            </p:extLst>
          </p:nvPr>
        </p:nvGraphicFramePr>
        <p:xfrm>
          <a:off x="1347788" y="3386138"/>
          <a:ext cx="685800" cy="279400"/>
        </p:xfrm>
        <a:graphic>
          <a:graphicData uri="http://schemas.openxmlformats.org/presentationml/2006/ole">
            <mc:AlternateContent xmlns:mc="http://schemas.openxmlformats.org/markup-compatibility/2006">
              <mc:Choice xmlns:v="urn:schemas-microsoft-com:vml" Requires="v">
                <p:oleObj spid="_x0000_s1362" name="Equation" r:id="rId15" imgW="685800" imgH="279360" progId="Equation.DSMT4">
                  <p:embed/>
                </p:oleObj>
              </mc:Choice>
              <mc:Fallback>
                <p:oleObj name="Equation" r:id="rId15" imgW="685800" imgH="279360" progId="Equation.DSMT4">
                  <p:embed/>
                  <p:pic>
                    <p:nvPicPr>
                      <p:cNvPr id="49" name="Object 48">
                        <a:extLst>
                          <a:ext uri="{FF2B5EF4-FFF2-40B4-BE49-F238E27FC236}">
                            <a16:creationId xmlns:a16="http://schemas.microsoft.com/office/drawing/2014/main" id="{DD2D2F3F-6F51-4C56-BCCD-2A10700CD671}"/>
                          </a:ext>
                        </a:extLst>
                      </p:cNvPr>
                      <p:cNvPicPr/>
                      <p:nvPr/>
                    </p:nvPicPr>
                    <p:blipFill>
                      <a:blip r:embed="rId16"/>
                      <a:stretch>
                        <a:fillRect/>
                      </a:stretch>
                    </p:blipFill>
                    <p:spPr>
                      <a:xfrm>
                        <a:off x="1347788" y="3386138"/>
                        <a:ext cx="685800" cy="279400"/>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E2C980B3-5D69-4B65-9D32-E109856E4031}"/>
              </a:ext>
            </a:extLst>
          </p:cNvPr>
          <p:cNvGraphicFramePr>
            <a:graphicFrameLocks noChangeAspect="1"/>
          </p:cNvGraphicFramePr>
          <p:nvPr>
            <p:extLst>
              <p:ext uri="{D42A27DB-BD31-4B8C-83A1-F6EECF244321}">
                <p14:modId xmlns:p14="http://schemas.microsoft.com/office/powerpoint/2010/main" val="2671518248"/>
              </p:ext>
            </p:extLst>
          </p:nvPr>
        </p:nvGraphicFramePr>
        <p:xfrm>
          <a:off x="2617788" y="2051050"/>
          <a:ext cx="177800" cy="279400"/>
        </p:xfrm>
        <a:graphic>
          <a:graphicData uri="http://schemas.openxmlformats.org/presentationml/2006/ole">
            <mc:AlternateContent xmlns:mc="http://schemas.openxmlformats.org/markup-compatibility/2006">
              <mc:Choice xmlns:v="urn:schemas-microsoft-com:vml" Requires="v">
                <p:oleObj spid="_x0000_s1363" name="Equation" r:id="rId17" imgW="177480" imgH="279360" progId="Equation.DSMT4">
                  <p:embed/>
                </p:oleObj>
              </mc:Choice>
              <mc:Fallback>
                <p:oleObj name="Equation" r:id="rId17" imgW="177480" imgH="279360" progId="Equation.DSMT4">
                  <p:embed/>
                  <p:pic>
                    <p:nvPicPr>
                      <p:cNvPr id="0" name=""/>
                      <p:cNvPicPr/>
                      <p:nvPr/>
                    </p:nvPicPr>
                    <p:blipFill>
                      <a:blip r:embed="rId18"/>
                      <a:stretch>
                        <a:fillRect/>
                      </a:stretch>
                    </p:blipFill>
                    <p:spPr>
                      <a:xfrm>
                        <a:off x="2617788" y="2051050"/>
                        <a:ext cx="177800" cy="279400"/>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0848F61E-5F4F-4920-832C-E31BC5AE459D}"/>
              </a:ext>
            </a:extLst>
          </p:cNvPr>
          <p:cNvGraphicFramePr>
            <a:graphicFrameLocks noChangeAspect="1"/>
          </p:cNvGraphicFramePr>
          <p:nvPr>
            <p:extLst>
              <p:ext uri="{D42A27DB-BD31-4B8C-83A1-F6EECF244321}">
                <p14:modId xmlns:p14="http://schemas.microsoft.com/office/powerpoint/2010/main" val="3295157894"/>
              </p:ext>
            </p:extLst>
          </p:nvPr>
        </p:nvGraphicFramePr>
        <p:xfrm>
          <a:off x="3687763" y="2038350"/>
          <a:ext cx="190500" cy="279400"/>
        </p:xfrm>
        <a:graphic>
          <a:graphicData uri="http://schemas.openxmlformats.org/presentationml/2006/ole">
            <mc:AlternateContent xmlns:mc="http://schemas.openxmlformats.org/markup-compatibility/2006">
              <mc:Choice xmlns:v="urn:schemas-microsoft-com:vml" Requires="v">
                <p:oleObj spid="_x0000_s1364" name="Equation" r:id="rId19" imgW="190440" imgH="279360" progId="Equation.DSMT4">
                  <p:embed/>
                </p:oleObj>
              </mc:Choice>
              <mc:Fallback>
                <p:oleObj name="Equation" r:id="rId19" imgW="190440" imgH="279360" progId="Equation.DSMT4">
                  <p:embed/>
                  <p:pic>
                    <p:nvPicPr>
                      <p:cNvPr id="0" name=""/>
                      <p:cNvPicPr/>
                      <p:nvPr/>
                    </p:nvPicPr>
                    <p:blipFill>
                      <a:blip r:embed="rId20"/>
                      <a:stretch>
                        <a:fillRect/>
                      </a:stretch>
                    </p:blipFill>
                    <p:spPr>
                      <a:xfrm>
                        <a:off x="3687763" y="2038350"/>
                        <a:ext cx="190500" cy="279400"/>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E7302D7E-AA25-4060-BDC9-B3EEC5E56287}"/>
              </a:ext>
            </a:extLst>
          </p:cNvPr>
          <p:cNvGraphicFramePr>
            <a:graphicFrameLocks noChangeAspect="1"/>
          </p:cNvGraphicFramePr>
          <p:nvPr>
            <p:extLst>
              <p:ext uri="{D42A27DB-BD31-4B8C-83A1-F6EECF244321}">
                <p14:modId xmlns:p14="http://schemas.microsoft.com/office/powerpoint/2010/main" val="1345143492"/>
              </p:ext>
            </p:extLst>
          </p:nvPr>
        </p:nvGraphicFramePr>
        <p:xfrm>
          <a:off x="4801711" y="2025935"/>
          <a:ext cx="177800" cy="279400"/>
        </p:xfrm>
        <a:graphic>
          <a:graphicData uri="http://schemas.openxmlformats.org/presentationml/2006/ole">
            <mc:AlternateContent xmlns:mc="http://schemas.openxmlformats.org/markup-compatibility/2006">
              <mc:Choice xmlns:v="urn:schemas-microsoft-com:vml" Requires="v">
                <p:oleObj spid="_x0000_s1365" name="Equation" r:id="rId21" imgW="177480" imgH="279360" progId="Equation.DSMT4">
                  <p:embed/>
                </p:oleObj>
              </mc:Choice>
              <mc:Fallback>
                <p:oleObj name="Equation" r:id="rId21" imgW="177480" imgH="279360" progId="Equation.DSMT4">
                  <p:embed/>
                  <p:pic>
                    <p:nvPicPr>
                      <p:cNvPr id="0" name=""/>
                      <p:cNvPicPr/>
                      <p:nvPr/>
                    </p:nvPicPr>
                    <p:blipFill>
                      <a:blip r:embed="rId22"/>
                      <a:stretch>
                        <a:fillRect/>
                      </a:stretch>
                    </p:blipFill>
                    <p:spPr>
                      <a:xfrm>
                        <a:off x="4801711" y="2025935"/>
                        <a:ext cx="177800" cy="279400"/>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C5A7973D-5254-4AA5-8FA6-6BF7FED208B1}"/>
              </a:ext>
            </a:extLst>
          </p:cNvPr>
          <p:cNvGraphicFramePr>
            <a:graphicFrameLocks noChangeAspect="1"/>
          </p:cNvGraphicFramePr>
          <p:nvPr>
            <p:extLst>
              <p:ext uri="{D42A27DB-BD31-4B8C-83A1-F6EECF244321}">
                <p14:modId xmlns:p14="http://schemas.microsoft.com/office/powerpoint/2010/main" val="1290316814"/>
              </p:ext>
            </p:extLst>
          </p:nvPr>
        </p:nvGraphicFramePr>
        <p:xfrm>
          <a:off x="5902960" y="2040082"/>
          <a:ext cx="203200" cy="279400"/>
        </p:xfrm>
        <a:graphic>
          <a:graphicData uri="http://schemas.openxmlformats.org/presentationml/2006/ole">
            <mc:AlternateContent xmlns:mc="http://schemas.openxmlformats.org/markup-compatibility/2006">
              <mc:Choice xmlns:v="urn:schemas-microsoft-com:vml" Requires="v">
                <p:oleObj spid="_x0000_s1366" name="Equation" r:id="rId23" imgW="203040" imgH="279360" progId="Equation.DSMT4">
                  <p:embed/>
                </p:oleObj>
              </mc:Choice>
              <mc:Fallback>
                <p:oleObj name="Equation" r:id="rId23" imgW="203040" imgH="279360" progId="Equation.DSMT4">
                  <p:embed/>
                  <p:pic>
                    <p:nvPicPr>
                      <p:cNvPr id="0" name=""/>
                      <p:cNvPicPr/>
                      <p:nvPr/>
                    </p:nvPicPr>
                    <p:blipFill>
                      <a:blip r:embed="rId24"/>
                      <a:stretch>
                        <a:fillRect/>
                      </a:stretch>
                    </p:blipFill>
                    <p:spPr>
                      <a:xfrm>
                        <a:off x="5902960" y="2040082"/>
                        <a:ext cx="203200" cy="279400"/>
                      </a:xfrm>
                      <a:prstGeom prst="rect">
                        <a:avLst/>
                      </a:prstGeom>
                    </p:spPr>
                  </p:pic>
                </p:oleObj>
              </mc:Fallback>
            </mc:AlternateContent>
          </a:graphicData>
        </a:graphic>
      </p:graphicFrame>
      <p:graphicFrame>
        <p:nvGraphicFramePr>
          <p:cNvPr id="53" name="Object 52">
            <a:extLst>
              <a:ext uri="{FF2B5EF4-FFF2-40B4-BE49-F238E27FC236}">
                <a16:creationId xmlns:a16="http://schemas.microsoft.com/office/drawing/2014/main" id="{D5537905-4FD6-469A-8C7E-BC8E526F9EBA}"/>
              </a:ext>
            </a:extLst>
          </p:cNvPr>
          <p:cNvGraphicFramePr>
            <a:graphicFrameLocks noChangeAspect="1"/>
          </p:cNvGraphicFramePr>
          <p:nvPr>
            <p:extLst>
              <p:ext uri="{D42A27DB-BD31-4B8C-83A1-F6EECF244321}">
                <p14:modId xmlns:p14="http://schemas.microsoft.com/office/powerpoint/2010/main" val="3907099623"/>
              </p:ext>
            </p:extLst>
          </p:nvPr>
        </p:nvGraphicFramePr>
        <p:xfrm>
          <a:off x="2625725" y="2308225"/>
          <a:ext cx="190500" cy="279400"/>
        </p:xfrm>
        <a:graphic>
          <a:graphicData uri="http://schemas.openxmlformats.org/presentationml/2006/ole">
            <mc:AlternateContent xmlns:mc="http://schemas.openxmlformats.org/markup-compatibility/2006">
              <mc:Choice xmlns:v="urn:schemas-microsoft-com:vml" Requires="v">
                <p:oleObj spid="_x0000_s1367" name="Equation" r:id="rId25" imgW="190440" imgH="279360" progId="Equation.DSMT4">
                  <p:embed/>
                </p:oleObj>
              </mc:Choice>
              <mc:Fallback>
                <p:oleObj name="Equation" r:id="rId25" imgW="190440" imgH="279360" progId="Equation.DSMT4">
                  <p:embed/>
                  <p:pic>
                    <p:nvPicPr>
                      <p:cNvPr id="0" name=""/>
                      <p:cNvPicPr/>
                      <p:nvPr/>
                    </p:nvPicPr>
                    <p:blipFill>
                      <a:blip r:embed="rId26"/>
                      <a:stretch>
                        <a:fillRect/>
                      </a:stretch>
                    </p:blipFill>
                    <p:spPr>
                      <a:xfrm>
                        <a:off x="2625725" y="2308225"/>
                        <a:ext cx="190500" cy="279400"/>
                      </a:xfrm>
                      <a:prstGeom prst="rect">
                        <a:avLst/>
                      </a:prstGeom>
                    </p:spPr>
                  </p:pic>
                </p:oleObj>
              </mc:Fallback>
            </mc:AlternateContent>
          </a:graphicData>
        </a:graphic>
      </p:graphicFrame>
      <p:graphicFrame>
        <p:nvGraphicFramePr>
          <p:cNvPr id="54" name="Object 53">
            <a:extLst>
              <a:ext uri="{FF2B5EF4-FFF2-40B4-BE49-F238E27FC236}">
                <a16:creationId xmlns:a16="http://schemas.microsoft.com/office/drawing/2014/main" id="{9FAC93DF-0772-4FA0-9C10-E951C5CE5728}"/>
              </a:ext>
            </a:extLst>
          </p:cNvPr>
          <p:cNvGraphicFramePr>
            <a:graphicFrameLocks noChangeAspect="1"/>
          </p:cNvGraphicFramePr>
          <p:nvPr>
            <p:extLst>
              <p:ext uri="{D42A27DB-BD31-4B8C-83A1-F6EECF244321}">
                <p14:modId xmlns:p14="http://schemas.microsoft.com/office/powerpoint/2010/main" val="2973964759"/>
              </p:ext>
            </p:extLst>
          </p:nvPr>
        </p:nvGraphicFramePr>
        <p:xfrm>
          <a:off x="3687763" y="2697163"/>
          <a:ext cx="190500" cy="279400"/>
        </p:xfrm>
        <a:graphic>
          <a:graphicData uri="http://schemas.openxmlformats.org/presentationml/2006/ole">
            <mc:AlternateContent xmlns:mc="http://schemas.openxmlformats.org/markup-compatibility/2006">
              <mc:Choice xmlns:v="urn:schemas-microsoft-com:vml" Requires="v">
                <p:oleObj spid="_x0000_s1368" name="Equation" r:id="rId27" imgW="190440" imgH="279360" progId="Equation.DSMT4">
                  <p:embed/>
                </p:oleObj>
              </mc:Choice>
              <mc:Fallback>
                <p:oleObj name="Equation" r:id="rId27" imgW="190440" imgH="279360" progId="Equation.DSMT4">
                  <p:embed/>
                  <p:pic>
                    <p:nvPicPr>
                      <p:cNvPr id="0" name=""/>
                      <p:cNvPicPr/>
                      <p:nvPr/>
                    </p:nvPicPr>
                    <p:blipFill>
                      <a:blip r:embed="rId28"/>
                      <a:stretch>
                        <a:fillRect/>
                      </a:stretch>
                    </p:blipFill>
                    <p:spPr>
                      <a:xfrm>
                        <a:off x="3687763" y="2697163"/>
                        <a:ext cx="190500" cy="279400"/>
                      </a:xfrm>
                      <a:prstGeom prst="rect">
                        <a:avLst/>
                      </a:prstGeom>
                    </p:spPr>
                  </p:pic>
                </p:oleObj>
              </mc:Fallback>
            </mc:AlternateContent>
          </a:graphicData>
        </a:graphic>
      </p:graphicFrame>
      <p:graphicFrame>
        <p:nvGraphicFramePr>
          <p:cNvPr id="55" name="Object 54">
            <a:extLst>
              <a:ext uri="{FF2B5EF4-FFF2-40B4-BE49-F238E27FC236}">
                <a16:creationId xmlns:a16="http://schemas.microsoft.com/office/drawing/2014/main" id="{561A0D21-643E-424A-AE47-55360F34EC27}"/>
              </a:ext>
            </a:extLst>
          </p:cNvPr>
          <p:cNvGraphicFramePr>
            <a:graphicFrameLocks noChangeAspect="1"/>
          </p:cNvGraphicFramePr>
          <p:nvPr>
            <p:extLst>
              <p:ext uri="{D42A27DB-BD31-4B8C-83A1-F6EECF244321}">
                <p14:modId xmlns:p14="http://schemas.microsoft.com/office/powerpoint/2010/main" val="726422714"/>
              </p:ext>
            </p:extLst>
          </p:nvPr>
        </p:nvGraphicFramePr>
        <p:xfrm>
          <a:off x="2625725" y="3059917"/>
          <a:ext cx="203200" cy="279400"/>
        </p:xfrm>
        <a:graphic>
          <a:graphicData uri="http://schemas.openxmlformats.org/presentationml/2006/ole">
            <mc:AlternateContent xmlns:mc="http://schemas.openxmlformats.org/markup-compatibility/2006">
              <mc:Choice xmlns:v="urn:schemas-microsoft-com:vml" Requires="v">
                <p:oleObj spid="_x0000_s1369" name="Equation" r:id="rId29" imgW="203040" imgH="279360" progId="Equation.DSMT4">
                  <p:embed/>
                </p:oleObj>
              </mc:Choice>
              <mc:Fallback>
                <p:oleObj name="Equation" r:id="rId29" imgW="203040" imgH="279360" progId="Equation.DSMT4">
                  <p:embed/>
                  <p:pic>
                    <p:nvPicPr>
                      <p:cNvPr id="0" name=""/>
                      <p:cNvPicPr/>
                      <p:nvPr/>
                    </p:nvPicPr>
                    <p:blipFill>
                      <a:blip r:embed="rId30"/>
                      <a:stretch>
                        <a:fillRect/>
                      </a:stretch>
                    </p:blipFill>
                    <p:spPr>
                      <a:xfrm>
                        <a:off x="2625725" y="3059917"/>
                        <a:ext cx="203200" cy="279400"/>
                      </a:xfrm>
                      <a:prstGeom prst="rect">
                        <a:avLst/>
                      </a:prstGeom>
                    </p:spPr>
                  </p:pic>
                </p:oleObj>
              </mc:Fallback>
            </mc:AlternateContent>
          </a:graphicData>
        </a:graphic>
      </p:graphicFrame>
      <p:graphicFrame>
        <p:nvGraphicFramePr>
          <p:cNvPr id="56" name="Object 55">
            <a:extLst>
              <a:ext uri="{FF2B5EF4-FFF2-40B4-BE49-F238E27FC236}">
                <a16:creationId xmlns:a16="http://schemas.microsoft.com/office/drawing/2014/main" id="{61897764-8B19-4F03-9461-738631C78312}"/>
              </a:ext>
            </a:extLst>
          </p:cNvPr>
          <p:cNvGraphicFramePr>
            <a:graphicFrameLocks noChangeAspect="1"/>
          </p:cNvGraphicFramePr>
          <p:nvPr>
            <p:extLst>
              <p:ext uri="{D42A27DB-BD31-4B8C-83A1-F6EECF244321}">
                <p14:modId xmlns:p14="http://schemas.microsoft.com/office/powerpoint/2010/main" val="3967448773"/>
              </p:ext>
            </p:extLst>
          </p:nvPr>
        </p:nvGraphicFramePr>
        <p:xfrm>
          <a:off x="2625725" y="3351846"/>
          <a:ext cx="203200" cy="279400"/>
        </p:xfrm>
        <a:graphic>
          <a:graphicData uri="http://schemas.openxmlformats.org/presentationml/2006/ole">
            <mc:AlternateContent xmlns:mc="http://schemas.openxmlformats.org/markup-compatibility/2006">
              <mc:Choice xmlns:v="urn:schemas-microsoft-com:vml" Requires="v">
                <p:oleObj spid="_x0000_s1370" name="Equation" r:id="rId31" imgW="203040" imgH="279360" progId="Equation.DSMT4">
                  <p:embed/>
                </p:oleObj>
              </mc:Choice>
              <mc:Fallback>
                <p:oleObj name="Equation" r:id="rId31" imgW="203040" imgH="279360" progId="Equation.DSMT4">
                  <p:embed/>
                  <p:pic>
                    <p:nvPicPr>
                      <p:cNvPr id="0" name=""/>
                      <p:cNvPicPr/>
                      <p:nvPr/>
                    </p:nvPicPr>
                    <p:blipFill>
                      <a:blip r:embed="rId32"/>
                      <a:stretch>
                        <a:fillRect/>
                      </a:stretch>
                    </p:blipFill>
                    <p:spPr>
                      <a:xfrm>
                        <a:off x="2625725" y="3351846"/>
                        <a:ext cx="203200" cy="279400"/>
                      </a:xfrm>
                      <a:prstGeom prst="rect">
                        <a:avLst/>
                      </a:prstGeom>
                    </p:spPr>
                  </p:pic>
                </p:oleObj>
              </mc:Fallback>
            </mc:AlternateContent>
          </a:graphicData>
        </a:graphic>
      </p:graphicFrame>
      <p:graphicFrame>
        <p:nvGraphicFramePr>
          <p:cNvPr id="57" name="Object 56">
            <a:extLst>
              <a:ext uri="{FF2B5EF4-FFF2-40B4-BE49-F238E27FC236}">
                <a16:creationId xmlns:a16="http://schemas.microsoft.com/office/drawing/2014/main" id="{C329AEE0-562A-489D-A355-E70EDA36CC73}"/>
              </a:ext>
            </a:extLst>
          </p:cNvPr>
          <p:cNvGraphicFramePr>
            <a:graphicFrameLocks noChangeAspect="1"/>
          </p:cNvGraphicFramePr>
          <p:nvPr>
            <p:extLst>
              <p:ext uri="{D42A27DB-BD31-4B8C-83A1-F6EECF244321}">
                <p14:modId xmlns:p14="http://schemas.microsoft.com/office/powerpoint/2010/main" val="4164966493"/>
              </p:ext>
            </p:extLst>
          </p:nvPr>
        </p:nvGraphicFramePr>
        <p:xfrm>
          <a:off x="4797809" y="3106163"/>
          <a:ext cx="215900" cy="279400"/>
        </p:xfrm>
        <a:graphic>
          <a:graphicData uri="http://schemas.openxmlformats.org/presentationml/2006/ole">
            <mc:AlternateContent xmlns:mc="http://schemas.openxmlformats.org/markup-compatibility/2006">
              <mc:Choice xmlns:v="urn:schemas-microsoft-com:vml" Requires="v">
                <p:oleObj spid="_x0000_s1371" name="Equation" r:id="rId33" imgW="215640" imgH="279360" progId="Equation.DSMT4">
                  <p:embed/>
                </p:oleObj>
              </mc:Choice>
              <mc:Fallback>
                <p:oleObj name="Equation" r:id="rId33" imgW="215640" imgH="279360" progId="Equation.DSMT4">
                  <p:embed/>
                  <p:pic>
                    <p:nvPicPr>
                      <p:cNvPr id="0" name=""/>
                      <p:cNvPicPr/>
                      <p:nvPr/>
                    </p:nvPicPr>
                    <p:blipFill>
                      <a:blip r:embed="rId34"/>
                      <a:stretch>
                        <a:fillRect/>
                      </a:stretch>
                    </p:blipFill>
                    <p:spPr>
                      <a:xfrm>
                        <a:off x="4797809" y="3106163"/>
                        <a:ext cx="215900" cy="279400"/>
                      </a:xfrm>
                      <a:prstGeom prst="rect">
                        <a:avLst/>
                      </a:prstGeom>
                    </p:spPr>
                  </p:pic>
                </p:oleObj>
              </mc:Fallback>
            </mc:AlternateContent>
          </a:graphicData>
        </a:graphic>
      </p:graphicFrame>
      <p:graphicFrame>
        <p:nvGraphicFramePr>
          <p:cNvPr id="58" name="Object 57">
            <a:extLst>
              <a:ext uri="{FF2B5EF4-FFF2-40B4-BE49-F238E27FC236}">
                <a16:creationId xmlns:a16="http://schemas.microsoft.com/office/drawing/2014/main" id="{3FD53048-15C0-4BD6-8EBD-CF70A0FAC41D}"/>
              </a:ext>
            </a:extLst>
          </p:cNvPr>
          <p:cNvGraphicFramePr>
            <a:graphicFrameLocks noChangeAspect="1"/>
          </p:cNvGraphicFramePr>
          <p:nvPr>
            <p:extLst>
              <p:ext uri="{D42A27DB-BD31-4B8C-83A1-F6EECF244321}">
                <p14:modId xmlns:p14="http://schemas.microsoft.com/office/powerpoint/2010/main" val="1526048033"/>
              </p:ext>
            </p:extLst>
          </p:nvPr>
        </p:nvGraphicFramePr>
        <p:xfrm>
          <a:off x="4801711" y="3405066"/>
          <a:ext cx="215900" cy="279400"/>
        </p:xfrm>
        <a:graphic>
          <a:graphicData uri="http://schemas.openxmlformats.org/presentationml/2006/ole">
            <mc:AlternateContent xmlns:mc="http://schemas.openxmlformats.org/markup-compatibility/2006">
              <mc:Choice xmlns:v="urn:schemas-microsoft-com:vml" Requires="v">
                <p:oleObj spid="_x0000_s1372" name="Equation" r:id="rId35" imgW="215640" imgH="279360" progId="Equation.DSMT4">
                  <p:embed/>
                </p:oleObj>
              </mc:Choice>
              <mc:Fallback>
                <p:oleObj name="Equation" r:id="rId35" imgW="215640" imgH="279360" progId="Equation.DSMT4">
                  <p:embed/>
                  <p:pic>
                    <p:nvPicPr>
                      <p:cNvPr id="0" name=""/>
                      <p:cNvPicPr/>
                      <p:nvPr/>
                    </p:nvPicPr>
                    <p:blipFill>
                      <a:blip r:embed="rId36"/>
                      <a:stretch>
                        <a:fillRect/>
                      </a:stretch>
                    </p:blipFill>
                    <p:spPr>
                      <a:xfrm>
                        <a:off x="4801711" y="3405066"/>
                        <a:ext cx="215900" cy="279400"/>
                      </a:xfrm>
                      <a:prstGeom prst="rect">
                        <a:avLst/>
                      </a:prstGeom>
                    </p:spPr>
                  </p:pic>
                </p:oleObj>
              </mc:Fallback>
            </mc:AlternateContent>
          </a:graphicData>
        </a:graphic>
      </p:graphicFrame>
      <p:sp>
        <p:nvSpPr>
          <p:cNvPr id="61" name="Rectangle 60">
            <a:extLst>
              <a:ext uri="{FF2B5EF4-FFF2-40B4-BE49-F238E27FC236}">
                <a16:creationId xmlns:a16="http://schemas.microsoft.com/office/drawing/2014/main" id="{1C78955C-6F8B-424A-AE69-C654738358BF}"/>
              </a:ext>
            </a:extLst>
          </p:cNvPr>
          <p:cNvSpPr/>
          <p:nvPr/>
        </p:nvSpPr>
        <p:spPr>
          <a:xfrm>
            <a:off x="7893501" y="4859858"/>
            <a:ext cx="2598788" cy="344518"/>
          </a:xfrm>
          <a:prstGeom prst="rect">
            <a:avLst/>
          </a:prstGeom>
        </p:spPr>
        <p:txBody>
          <a:bodyPr wrap="none">
            <a:spAutoFit/>
          </a:bodyPr>
          <a:lstStyle/>
          <a:p>
            <a:pPr algn="just">
              <a:lnSpc>
                <a:spcPct val="130000"/>
              </a:lnSpc>
            </a:pP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3.1.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robot</a:t>
            </a:r>
          </a:p>
        </p:txBody>
      </p:sp>
      <p:pic>
        <p:nvPicPr>
          <p:cNvPr id="1043" name="Picture 19">
            <a:extLst>
              <a:ext uri="{FF2B5EF4-FFF2-40B4-BE49-F238E27FC236}">
                <a16:creationId xmlns:a16="http://schemas.microsoft.com/office/drawing/2014/main" id="{42B26997-6A01-4E72-BEAE-FA8163DA979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1524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FDAD765-20C9-4EE9-B979-F3FC7B97C9B5}"/>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1619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9C8344FD-63FA-4C96-8FA3-26012AEDEAA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1619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E06A562-FE47-43FF-8C37-7EDB5D8DE89E}"/>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1809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0131F59F-EE8F-4B4F-A4DB-9A29C27BBE5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6000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0DC738F-38EC-45AA-8622-2AF7954358B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1619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645F0F13-9F39-4843-AEC5-AB03A20298A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6000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C22F56E-22B8-4D40-A296-A5BFB034FD7F}"/>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619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A52A6E4C-81CB-4E3C-A2DE-A6D10DAEF1D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180975"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6F53799-FFC2-49F5-97BD-B8C9E7613CB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619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222DA17-3445-4C58-924D-06DC7FF1615A}"/>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1809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F8CA3C8-CEE2-4223-B69B-7592274DDDAF}"/>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1905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95F6D0B1-75BE-4290-B2EF-712254D3BAA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5619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4D39CE9-7229-4602-BE2B-7F2FFA410C0D}"/>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1809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44FA36B-DF94-43B3-B420-CB9538287B5F}"/>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180975"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5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502596"/>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dirty="0" err="1">
                <a:solidFill>
                  <a:srgbClr val="1E4E79"/>
                </a:solidFill>
                <a:latin typeface="Times New Roman"/>
                <a:ea typeface="Times New Roman"/>
                <a:cs typeface="Times New Roman"/>
                <a:sym typeface="Times New Roman"/>
              </a:rPr>
              <a:t>Không</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gian</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làm</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việc</a:t>
            </a:r>
            <a:endParaRPr lang="en-US" dirty="0">
              <a:solidFill>
                <a:srgbClr val="1E4E79"/>
              </a:solidFill>
              <a:latin typeface="Times New Roman"/>
              <a:ea typeface="Times New Roman"/>
              <a:cs typeface="Times New Roman"/>
              <a:sym typeface="Times New Roman"/>
            </a:endParaRPr>
          </a:p>
        </p:txBody>
      </p:sp>
      <p:graphicFrame>
        <p:nvGraphicFramePr>
          <p:cNvPr id="2" name="Object 1">
            <a:extLst>
              <a:ext uri="{FF2B5EF4-FFF2-40B4-BE49-F238E27FC236}">
                <a16:creationId xmlns:a16="http://schemas.microsoft.com/office/drawing/2014/main" id="{2F18F245-E35D-413F-8724-D63844870CCA}"/>
              </a:ext>
            </a:extLst>
          </p:cNvPr>
          <p:cNvGraphicFramePr>
            <a:graphicFrameLocks noChangeAspect="1"/>
          </p:cNvGraphicFramePr>
          <p:nvPr>
            <p:extLst>
              <p:ext uri="{D42A27DB-BD31-4B8C-83A1-F6EECF244321}">
                <p14:modId xmlns:p14="http://schemas.microsoft.com/office/powerpoint/2010/main" val="317237329"/>
              </p:ext>
            </p:extLst>
          </p:nvPr>
        </p:nvGraphicFramePr>
        <p:xfrm>
          <a:off x="1575234" y="1955800"/>
          <a:ext cx="1117600" cy="1473200"/>
        </p:xfrm>
        <a:graphic>
          <a:graphicData uri="http://schemas.openxmlformats.org/presentationml/2006/ole">
            <mc:AlternateContent xmlns:mc="http://schemas.openxmlformats.org/markup-compatibility/2006">
              <mc:Choice xmlns:v="urn:schemas-microsoft-com:vml" Requires="v">
                <p:oleObj spid="_x0000_s2077" name="Equation" r:id="rId4" imgW="1117440" imgH="1473120" progId="Equation.DSMT4">
                  <p:embed/>
                </p:oleObj>
              </mc:Choice>
              <mc:Fallback>
                <p:oleObj name="Equation" r:id="rId4" imgW="1117440" imgH="1473120" progId="Equation.DSMT4">
                  <p:embed/>
                  <p:pic>
                    <p:nvPicPr>
                      <p:cNvPr id="0" name=""/>
                      <p:cNvPicPr/>
                      <p:nvPr/>
                    </p:nvPicPr>
                    <p:blipFill>
                      <a:blip r:embed="rId5"/>
                      <a:stretch>
                        <a:fillRect/>
                      </a:stretch>
                    </p:blipFill>
                    <p:spPr>
                      <a:xfrm>
                        <a:off x="1575234" y="1955800"/>
                        <a:ext cx="1117600" cy="1473200"/>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ED0312EA-1439-4807-AD6A-1C0E658C85B2}"/>
              </a:ext>
            </a:extLst>
          </p:cNvPr>
          <p:cNvPicPr/>
          <p:nvPr/>
        </p:nvPicPr>
        <p:blipFill rotWithShape="1">
          <a:blip r:embed="rId6"/>
          <a:srcRect l="10716" t="21387" r="14079" b="2431"/>
          <a:stretch/>
        </p:blipFill>
        <p:spPr bwMode="auto">
          <a:xfrm>
            <a:off x="6569779" y="1800088"/>
            <a:ext cx="3897111" cy="3217333"/>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774BEA3-DE67-43D6-B168-DA1A6F417002}"/>
              </a:ext>
            </a:extLst>
          </p:cNvPr>
          <p:cNvSpPr/>
          <p:nvPr/>
        </p:nvSpPr>
        <p:spPr>
          <a:xfrm>
            <a:off x="7315921" y="5172743"/>
            <a:ext cx="2404824" cy="344518"/>
          </a:xfrm>
          <a:prstGeom prst="rect">
            <a:avLst/>
          </a:prstGeom>
        </p:spPr>
        <p:txBody>
          <a:bodyPr wrap="none">
            <a:spAutoFit/>
          </a:bodyPr>
          <a:lstStyle/>
          <a:p>
            <a:pPr algn="ctr">
              <a:lnSpc>
                <a:spcPct val="130000"/>
              </a:lnSpc>
              <a:spcBef>
                <a:spcPts val="600"/>
              </a:spcBef>
              <a:spcAft>
                <a:spcPts val="6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3.2.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gian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việc</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B1DC3A9D-C1BC-4660-A691-C8D65DC55A71}"/>
              </a:ext>
            </a:extLst>
          </p:cNvPr>
          <p:cNvSpPr txBox="1"/>
          <p:nvPr/>
        </p:nvSpPr>
        <p:spPr>
          <a:xfrm>
            <a:off x="1188253" y="1275434"/>
            <a:ext cx="2069797" cy="369332"/>
          </a:xfrm>
          <a:prstGeom prst="rect">
            <a:avLst/>
          </a:prstGeom>
          <a:noFill/>
        </p:spPr>
        <p:txBody>
          <a:bodyPr wrap="none" rtlCol="0">
            <a:spAutoFit/>
          </a:bodyPr>
          <a:lstStyle/>
          <a:p>
            <a:r>
              <a:rPr lang="en-US" sz="1800" b="1" dirty="0">
                <a:latin typeface="Times New Roman" panose="02020603050405020304" pitchFamily="18" charset="0"/>
                <a:cs typeface="Times New Roman" panose="02020603050405020304" pitchFamily="18" charset="0"/>
              </a:rPr>
              <a:t>Gi</a:t>
            </a:r>
            <a:r>
              <a:rPr lang="en-GB" sz="1800" b="1" dirty="0" err="1">
                <a:latin typeface="Times New Roman" panose="02020603050405020304" pitchFamily="18" charset="0"/>
                <a:cs typeface="Times New Roman" panose="02020603050405020304" pitchFamily="18" charset="0"/>
              </a:rPr>
              <a:t>ới</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hạn</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góc</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khớp</a:t>
            </a:r>
            <a:endParaRPr lang="en-US" sz="18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76B1EF1-CCB6-4A7E-BE45-302C95071DCC}"/>
              </a:ext>
            </a:extLst>
          </p:cNvPr>
          <p:cNvSpPr txBox="1"/>
          <p:nvPr/>
        </p:nvSpPr>
        <p:spPr>
          <a:xfrm>
            <a:off x="6096000" y="1275434"/>
            <a:ext cx="3204723" cy="369332"/>
          </a:xfrm>
          <a:prstGeom prst="rect">
            <a:avLst/>
          </a:prstGeom>
          <a:noFill/>
        </p:spPr>
        <p:txBody>
          <a:bodyPr wrap="none" rtlCol="0">
            <a:spAutoFit/>
          </a:bodyPr>
          <a:lstStyle/>
          <a:p>
            <a:r>
              <a:rPr lang="en-GB" sz="1800" b="1" dirty="0" err="1">
                <a:latin typeface="Times New Roman" panose="02020603050405020304" pitchFamily="18" charset="0"/>
                <a:cs typeface="Times New Roman" panose="02020603050405020304" pitchFamily="18" charset="0"/>
              </a:rPr>
              <a:t>Không</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gian</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làm</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việc</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của</a:t>
            </a:r>
            <a:r>
              <a:rPr lang="en-GB" sz="1800" b="1" dirty="0">
                <a:latin typeface="Times New Roman" panose="02020603050405020304" pitchFamily="18" charset="0"/>
                <a:cs typeface="Times New Roman" panose="02020603050405020304" pitchFamily="18" charset="0"/>
              </a:rPr>
              <a:t> robot</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62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dirty="0" err="1">
                <a:solidFill>
                  <a:srgbClr val="1E4E79"/>
                </a:solidFill>
                <a:latin typeface="Times New Roman"/>
                <a:ea typeface="Times New Roman"/>
                <a:cs typeface="Times New Roman"/>
                <a:sym typeface="Times New Roman"/>
              </a:rPr>
              <a:t>Bài</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toán</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động</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học</a:t>
            </a:r>
            <a:r>
              <a:rPr lang="en-US" dirty="0">
                <a:solidFill>
                  <a:srgbClr val="1E4E79"/>
                </a:solidFill>
                <a:latin typeface="Times New Roman"/>
                <a:ea typeface="Times New Roman"/>
                <a:cs typeface="Times New Roman"/>
                <a:sym typeface="Times New Roman"/>
              </a:rPr>
              <a:t> ng</a:t>
            </a:r>
            <a:r>
              <a:rPr lang="vi-VN" dirty="0">
                <a:solidFill>
                  <a:srgbClr val="1E4E79"/>
                </a:solidFill>
                <a:latin typeface="Times New Roman"/>
                <a:ea typeface="Times New Roman"/>
                <a:cs typeface="Times New Roman"/>
                <a:sym typeface="Times New Roman"/>
              </a:rPr>
              <a:t>ư</a:t>
            </a:r>
            <a:r>
              <a:rPr lang="en-GB" dirty="0" err="1">
                <a:solidFill>
                  <a:srgbClr val="1E4E79"/>
                </a:solidFill>
                <a:latin typeface="Times New Roman"/>
                <a:ea typeface="Times New Roman"/>
                <a:cs typeface="Times New Roman"/>
                <a:sym typeface="Times New Roman"/>
              </a:rPr>
              <a:t>ợc</a:t>
            </a:r>
            <a:endParaRPr lang="en-US" dirty="0">
              <a:solidFill>
                <a:srgbClr val="1E4E79"/>
              </a:solidFill>
              <a:latin typeface="Times New Roman"/>
              <a:ea typeface="Times New Roman"/>
              <a:cs typeface="Times New Roman"/>
              <a:sym typeface="Times New Roman"/>
            </a:endParaRPr>
          </a:p>
        </p:txBody>
      </p:sp>
      <p:pic>
        <p:nvPicPr>
          <p:cNvPr id="13" name="Picture 12" descr="A screenshot of a computer&#10;&#10;Description automatically generated">
            <a:extLst>
              <a:ext uri="{FF2B5EF4-FFF2-40B4-BE49-F238E27FC236}">
                <a16:creationId xmlns:a16="http://schemas.microsoft.com/office/drawing/2014/main" id="{E14B975F-62AE-4C03-83AD-2AB30000E756}"/>
              </a:ext>
            </a:extLst>
          </p:cNvPr>
          <p:cNvPicPr/>
          <p:nvPr/>
        </p:nvPicPr>
        <p:blipFill>
          <a:blip r:embed="rId4"/>
          <a:stretch>
            <a:fillRect/>
          </a:stretch>
        </p:blipFill>
        <p:spPr>
          <a:xfrm>
            <a:off x="1761056" y="2766005"/>
            <a:ext cx="3426034" cy="3077556"/>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FB664CB4-1DCD-46AF-AD31-2FBD2D58CC48}"/>
              </a:ext>
            </a:extLst>
          </p:cNvPr>
          <p:cNvPicPr/>
          <p:nvPr/>
        </p:nvPicPr>
        <p:blipFill>
          <a:blip r:embed="rId5"/>
          <a:stretch>
            <a:fillRect/>
          </a:stretch>
        </p:blipFill>
        <p:spPr>
          <a:xfrm>
            <a:off x="7004912" y="2766010"/>
            <a:ext cx="3403604" cy="3077551"/>
          </a:xfrm>
          <a:prstGeom prst="rect">
            <a:avLst/>
          </a:prstGeom>
        </p:spPr>
      </p:pic>
      <p:sp>
        <p:nvSpPr>
          <p:cNvPr id="18" name="TextBox 17">
            <a:extLst>
              <a:ext uri="{FF2B5EF4-FFF2-40B4-BE49-F238E27FC236}">
                <a16:creationId xmlns:a16="http://schemas.microsoft.com/office/drawing/2014/main" id="{D3F620F4-EE1B-472C-A508-DB313BC1D2AA}"/>
              </a:ext>
            </a:extLst>
          </p:cNvPr>
          <p:cNvSpPr txBox="1"/>
          <p:nvPr/>
        </p:nvSpPr>
        <p:spPr>
          <a:xfrm>
            <a:off x="1188253" y="1275434"/>
            <a:ext cx="3781805"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Quỹ</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đạo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điểm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mong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muốn</a:t>
            </a:r>
            <a:r>
              <a:rPr lang="en-US" sz="1800" b="1" dirty="0">
                <a:latin typeface="Times New Roman" panose="02020603050405020304" pitchFamily="18" charset="0"/>
                <a:cs typeface="Times New Roman" panose="02020603050405020304" pitchFamily="18" charset="0"/>
              </a:rPr>
              <a:t>: </a:t>
            </a:r>
          </a:p>
        </p:txBody>
      </p:sp>
      <p:graphicFrame>
        <p:nvGraphicFramePr>
          <p:cNvPr id="2" name="Object 1">
            <a:extLst>
              <a:ext uri="{FF2B5EF4-FFF2-40B4-BE49-F238E27FC236}">
                <a16:creationId xmlns:a16="http://schemas.microsoft.com/office/drawing/2014/main" id="{35AC9D4C-A391-42A7-9F5D-47503D5B97EF}"/>
              </a:ext>
            </a:extLst>
          </p:cNvPr>
          <p:cNvGraphicFramePr>
            <a:graphicFrameLocks noChangeAspect="1"/>
          </p:cNvGraphicFramePr>
          <p:nvPr>
            <p:extLst>
              <p:ext uri="{D42A27DB-BD31-4B8C-83A1-F6EECF244321}">
                <p14:modId xmlns:p14="http://schemas.microsoft.com/office/powerpoint/2010/main" val="2529950692"/>
              </p:ext>
            </p:extLst>
          </p:nvPr>
        </p:nvGraphicFramePr>
        <p:xfrm>
          <a:off x="4970058" y="1339711"/>
          <a:ext cx="1955800" cy="990600"/>
        </p:xfrm>
        <a:graphic>
          <a:graphicData uri="http://schemas.openxmlformats.org/presentationml/2006/ole">
            <mc:AlternateContent xmlns:mc="http://schemas.openxmlformats.org/markup-compatibility/2006">
              <mc:Choice xmlns:v="urn:schemas-microsoft-com:vml" Requires="v">
                <p:oleObj spid="_x0000_s9231" name="Equation" r:id="rId6" imgW="1955520" imgH="990360" progId="Equation.DSMT4">
                  <p:embed/>
                </p:oleObj>
              </mc:Choice>
              <mc:Fallback>
                <p:oleObj name="Equation" r:id="rId6" imgW="1955520" imgH="990360" progId="Equation.DSMT4">
                  <p:embed/>
                  <p:pic>
                    <p:nvPicPr>
                      <p:cNvPr id="0" name=""/>
                      <p:cNvPicPr/>
                      <p:nvPr/>
                    </p:nvPicPr>
                    <p:blipFill>
                      <a:blip r:embed="rId7"/>
                      <a:stretch>
                        <a:fillRect/>
                      </a:stretch>
                    </p:blipFill>
                    <p:spPr>
                      <a:xfrm>
                        <a:off x="4970058" y="1339711"/>
                        <a:ext cx="1955800" cy="990600"/>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495B239E-B1A7-40E3-8AE3-F02CE76BCB5B}"/>
              </a:ext>
            </a:extLst>
          </p:cNvPr>
          <p:cNvSpPr/>
          <p:nvPr/>
        </p:nvSpPr>
        <p:spPr>
          <a:xfrm>
            <a:off x="2262047" y="5843561"/>
            <a:ext cx="2424062" cy="344518"/>
          </a:xfrm>
          <a:prstGeom prst="rect">
            <a:avLst/>
          </a:prstGeom>
        </p:spPr>
        <p:txBody>
          <a:bodyPr wrap="none">
            <a:spAutoFit/>
          </a:bodyPr>
          <a:lstStyle/>
          <a:p>
            <a:pPr algn="ctr">
              <a:lnSpc>
                <a:spcPct val="130000"/>
              </a:lnSpc>
              <a:spcBef>
                <a:spcPts val="600"/>
              </a:spcBef>
              <a:spcAft>
                <a:spcPts val="6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3.3. </a:t>
            </a:r>
            <a:r>
              <a:rPr lang="en-US" dirty="0" err="1">
                <a:latin typeface="Times New Roman" panose="02020603050405020304" pitchFamily="18" charset="0"/>
                <a:ea typeface="Calibri" panose="020F0502020204030204" pitchFamily="34" charset="0"/>
                <a:cs typeface="Times New Roman" panose="02020603050405020304" pitchFamily="18" charset="0"/>
              </a:rPr>
              <a:t>Quỹ</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đạo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muốn</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ED0A16A2-0CBD-4E5A-84ED-FAD1B03AE151}"/>
              </a:ext>
            </a:extLst>
          </p:cNvPr>
          <p:cNvSpPr/>
          <p:nvPr/>
        </p:nvSpPr>
        <p:spPr>
          <a:xfrm>
            <a:off x="7502697" y="5843561"/>
            <a:ext cx="2408032" cy="344518"/>
          </a:xfrm>
          <a:prstGeom prst="rect">
            <a:avLst/>
          </a:prstGeom>
        </p:spPr>
        <p:txBody>
          <a:bodyPr wrap="none">
            <a:spAutoFit/>
          </a:bodyPr>
          <a:lstStyle/>
          <a:p>
            <a:pPr algn="ctr">
              <a:lnSpc>
                <a:spcPct val="130000"/>
              </a:lnSpc>
              <a:spcBef>
                <a:spcPts val="600"/>
              </a:spcBef>
              <a:spcAft>
                <a:spcPts val="6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3.4. </a:t>
            </a:r>
            <a:r>
              <a:rPr lang="en-US" dirty="0" err="1">
                <a:latin typeface="Times New Roman" panose="02020603050405020304" pitchFamily="18" charset="0"/>
                <a:ea typeface="Calibri" panose="020F0502020204030204" pitchFamily="34" charset="0"/>
                <a:cs typeface="Times New Roman" panose="02020603050405020304" pitchFamily="18" charset="0"/>
              </a:rPr>
              <a:t>Giá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trị</a:t>
            </a:r>
            <a:r>
              <a:rPr lang="en-US" dirty="0">
                <a:latin typeface="Times New Roman" panose="02020603050405020304" pitchFamily="18" charset="0"/>
                <a:ea typeface="Calibri" panose="020F0502020204030204" pitchFamily="34" charset="0"/>
                <a:cs typeface="Times New Roman" panose="02020603050405020304" pitchFamily="18" charset="0"/>
              </a:rPr>
              <a:t> q </a:t>
            </a:r>
            <a:r>
              <a:rPr lang="en-US" dirty="0" err="1">
                <a:latin typeface="Times New Roman" panose="02020603050405020304" pitchFamily="18" charset="0"/>
                <a:ea typeface="Calibri" panose="020F0502020204030204" pitchFamily="34" charset="0"/>
                <a:cs typeface="Times New Roman" panose="02020603050405020304" pitchFamily="18" charset="0"/>
              </a:rPr>
              <a:t>mong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muốn</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D5CDC3BA-5CC7-41D0-BC4E-9FDA19FE25B1}"/>
              </a:ext>
            </a:extLst>
          </p:cNvPr>
          <p:cNvSpPr txBox="1"/>
          <p:nvPr/>
        </p:nvSpPr>
        <p:spPr>
          <a:xfrm>
            <a:off x="1188253" y="2273280"/>
            <a:ext cx="3586238"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Kết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quả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bài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toán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động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học</a:t>
            </a:r>
            <a:r>
              <a:rPr lang="en-US" sz="1800" b="1" dirty="0">
                <a:latin typeface="Times New Roman" panose="02020603050405020304" pitchFamily="18" charset="0"/>
                <a:cs typeface="Times New Roman" panose="02020603050405020304" pitchFamily="18" charset="0"/>
              </a:rPr>
              <a:t> ng</a:t>
            </a:r>
            <a:r>
              <a:rPr lang="en-GB" sz="1800" b="1" dirty="0" err="1">
                <a:latin typeface="Times New Roman" panose="02020603050405020304" pitchFamily="18" charset="0"/>
                <a:cs typeface="Times New Roman" panose="02020603050405020304" pitchFamily="18" charset="0"/>
              </a:rPr>
              <a:t>ược</a:t>
            </a:r>
            <a:r>
              <a:rPr lang="en-GB" sz="1800" b="1"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45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title" idx="4294967295"/>
          </p:nvPr>
        </p:nvSpPr>
        <p:spPr>
          <a:xfrm>
            <a:off x="8892295" y="1283426"/>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dirty="0">
                <a:solidFill>
                  <a:srgbClr val="2F5496"/>
                </a:solidFill>
                <a:latin typeface="Times New Roman"/>
                <a:ea typeface="Times New Roman"/>
                <a:cs typeface="Times New Roman"/>
                <a:sym typeface="Times New Roman"/>
              </a:rPr>
              <a:t>04.</a:t>
            </a:r>
            <a:endParaRPr sz="6600" b="1" dirty="0">
              <a:solidFill>
                <a:srgbClr val="2F5496"/>
              </a:solidFill>
              <a:latin typeface="Times New Roman"/>
              <a:ea typeface="Times New Roman"/>
              <a:cs typeface="Times New Roman"/>
              <a:sym typeface="Times New Roman"/>
            </a:endParaRPr>
          </a:p>
        </p:txBody>
      </p:sp>
      <p:sp>
        <p:nvSpPr>
          <p:cNvPr id="165" name="Google Shape;165;p9"/>
          <p:cNvSpPr txBox="1">
            <a:spLocks noGrp="1"/>
          </p:cNvSpPr>
          <p:nvPr>
            <p:ph type="title"/>
          </p:nvPr>
        </p:nvSpPr>
        <p:spPr>
          <a:xfrm>
            <a:off x="4069976" y="2704051"/>
            <a:ext cx="6750424" cy="1214437"/>
          </a:xfrm>
          <a:prstGeom prst="rect">
            <a:avLst/>
          </a:prstGeom>
          <a:noFill/>
          <a:ln>
            <a:noFill/>
          </a:ln>
        </p:spPr>
        <p:txBody>
          <a:bodyPr spcFirstLastPara="1" wrap="square" lIns="121900" tIns="121900" rIns="121900" bIns="121900" anchor="b" anchorCtr="0">
            <a:noAutofit/>
          </a:bodyPr>
          <a:lstStyle/>
          <a:p>
            <a:pPr lvl="0" algn="r">
              <a:lnSpc>
                <a:spcPct val="130000"/>
              </a:lnSpc>
              <a:spcBef>
                <a:spcPts val="600"/>
              </a:spcBef>
              <a:spcAft>
                <a:spcPts val="600"/>
              </a:spcAft>
              <a:buClr>
                <a:srgbClr val="2F5496"/>
              </a:buClr>
              <a:buSzPts val="1400"/>
            </a:pPr>
            <a:r>
              <a:rPr lang="en-GB" sz="3000" dirty="0">
                <a:solidFill>
                  <a:srgbClr val="2F5496"/>
                </a:solidFill>
                <a:latin typeface="Times New Roman"/>
                <a:ea typeface="Times New Roman"/>
                <a:cs typeface="Times New Roman"/>
                <a:sym typeface="Times New Roman"/>
              </a:rPr>
              <a:t>BÀI TOÁN ĐIỀU KHIỂN ỨNG DỤNG MẠNG N</a:t>
            </a:r>
            <a:r>
              <a:rPr lang="vi-VN" sz="3000" dirty="0">
                <a:solidFill>
                  <a:srgbClr val="2F5496"/>
                </a:solidFill>
                <a:latin typeface="Times New Roman"/>
                <a:ea typeface="Times New Roman"/>
                <a:cs typeface="Times New Roman"/>
                <a:sym typeface="Times New Roman"/>
              </a:rPr>
              <a:t>Ơ</a:t>
            </a:r>
            <a:r>
              <a:rPr lang="en-GB" sz="3000" dirty="0">
                <a:solidFill>
                  <a:srgbClr val="2F5496"/>
                </a:solidFill>
                <a:latin typeface="Times New Roman"/>
                <a:ea typeface="Times New Roman"/>
                <a:cs typeface="Times New Roman"/>
                <a:sym typeface="Times New Roman"/>
              </a:rPr>
              <a:t>-RON </a:t>
            </a:r>
            <a:endParaRPr lang="en-US" sz="3000" dirty="0">
              <a:solidFill>
                <a:srgbClr val="2F5496"/>
              </a:solidFill>
              <a:latin typeface="Times New Roman"/>
              <a:ea typeface="Times New Roman"/>
              <a:cs typeface="Times New Roman"/>
              <a:sym typeface="Times New Roman"/>
            </a:endParaRPr>
          </a:p>
        </p:txBody>
      </p:sp>
      <p:pic>
        <p:nvPicPr>
          <p:cNvPr id="166" name="Google Shape;166;p9"/>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extLst>
      <p:ext uri="{BB962C8B-B14F-4D97-AF65-F5344CB8AC3E}">
        <p14:creationId xmlns:p14="http://schemas.microsoft.com/office/powerpoint/2010/main" val="138320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Mô</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hình</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167" name="Rectangle: Rounded Corners 166">
            <a:extLst>
              <a:ext uri="{FF2B5EF4-FFF2-40B4-BE49-F238E27FC236}">
                <a16:creationId xmlns:a16="http://schemas.microsoft.com/office/drawing/2014/main" id="{33DE42E8-627E-457E-A31C-D8CEDB147F03}"/>
              </a:ext>
            </a:extLst>
          </p:cNvPr>
          <p:cNvSpPr/>
          <p:nvPr/>
        </p:nvSpPr>
        <p:spPr>
          <a:xfrm>
            <a:off x="3878764" y="1539513"/>
            <a:ext cx="2317975" cy="10164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solidFill>
                  <a:schemeClr val="tx1"/>
                </a:solidFill>
                <a:latin typeface="Times New Roman" panose="02020603050405020304" pitchFamily="18" charset="0"/>
                <a:cs typeface="Times New Roman" panose="02020603050405020304" pitchFamily="18" charset="0"/>
              </a:rPr>
              <a:t>Động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học</a:t>
            </a:r>
            <a:r>
              <a:rPr lang="en-US" sz="1600" dirty="0">
                <a:solidFill>
                  <a:schemeClr val="tx1"/>
                </a:solidFill>
                <a:latin typeface="Times New Roman" panose="02020603050405020304" pitchFamily="18" charset="0"/>
                <a:cs typeface="Times New Roman" panose="02020603050405020304" pitchFamily="18" charset="0"/>
              </a:rPr>
              <a:t> ng</a:t>
            </a:r>
            <a:r>
              <a:rPr lang="vi-VN" sz="1600" dirty="0">
                <a:solidFill>
                  <a:schemeClr val="tx1"/>
                </a:solidFill>
                <a:latin typeface="Times New Roman" panose="02020603050405020304" pitchFamily="18" charset="0"/>
                <a:cs typeface="Times New Roman" panose="02020603050405020304" pitchFamily="18" charset="0"/>
              </a:rPr>
              <a:t>ư</a:t>
            </a:r>
            <a:r>
              <a:rPr lang="en-GB" sz="1600" dirty="0" err="1">
                <a:solidFill>
                  <a:schemeClr val="tx1"/>
                </a:solidFill>
                <a:latin typeface="Times New Roman" panose="02020603050405020304" pitchFamily="18" charset="0"/>
                <a:cs typeface="Times New Roman" panose="02020603050405020304" pitchFamily="18" charset="0"/>
              </a:rPr>
              <a:t>ợc</a:t>
            </a:r>
            <a:r>
              <a:rPr lang="en-GB" sz="1600" dirty="0">
                <a:solidFill>
                  <a:schemeClr val="tx1"/>
                </a:solidFill>
                <a:latin typeface="Times New Roman" panose="02020603050405020304" pitchFamily="18" charset="0"/>
                <a:cs typeface="Times New Roman" panose="02020603050405020304" pitchFamily="18" charset="0"/>
              </a:rPr>
              <a:t> </a:t>
            </a:r>
          </a:p>
          <a:p>
            <a:pPr algn="ctr"/>
            <a:r>
              <a:rPr lang="en-GB" sz="1600" dirty="0">
                <a:solidFill>
                  <a:schemeClr val="tx1"/>
                </a:solidFill>
                <a:latin typeface="Times New Roman" panose="02020603050405020304" pitchFamily="18" charset="0"/>
                <a:cs typeface="Times New Roman" panose="02020603050405020304" pitchFamily="18" charset="0"/>
              </a:rPr>
              <a:t>AGV</a:t>
            </a:r>
            <a:r>
              <a:rPr lang="en-US" sz="1600" dirty="0">
                <a:solidFill>
                  <a:schemeClr val="tx1"/>
                </a:solidFill>
                <a:latin typeface="Times New Roman" panose="02020603050405020304" pitchFamily="18" charset="0"/>
                <a:cs typeface="Times New Roman" panose="02020603050405020304" pitchFamily="18" charset="0"/>
              </a:rPr>
              <a:t> </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168" name="Rectangle: Rounded Corners 167">
            <a:extLst>
              <a:ext uri="{FF2B5EF4-FFF2-40B4-BE49-F238E27FC236}">
                <a16:creationId xmlns:a16="http://schemas.microsoft.com/office/drawing/2014/main" id="{02171ED6-8E5C-42F3-8B62-471CEF1B6ECF}"/>
              </a:ext>
            </a:extLst>
          </p:cNvPr>
          <p:cNvSpPr/>
          <p:nvPr/>
        </p:nvSpPr>
        <p:spPr>
          <a:xfrm>
            <a:off x="896851" y="1539524"/>
            <a:ext cx="2201877" cy="10164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solidFill>
                  <a:schemeClr val="tx1"/>
                </a:solidFill>
                <a:latin typeface="Times New Roman" panose="02020603050405020304" pitchFamily="18" charset="0"/>
                <a:cs typeface="Times New Roman" panose="02020603050405020304" pitchFamily="18" charset="0"/>
              </a:rPr>
              <a:t>Tập</a:t>
            </a:r>
            <a:r>
              <a:rPr lang="en-US" sz="1600" dirty="0">
                <a:solidFill>
                  <a:schemeClr val="tx1"/>
                </a:solidFill>
                <a:latin typeface="Times New Roman" panose="02020603050405020304" pitchFamily="18" charset="0"/>
                <a:cs typeface="Times New Roman" panose="02020603050405020304" pitchFamily="18" charset="0"/>
              </a:rPr>
              <a:t> h</a:t>
            </a:r>
            <a:r>
              <a:rPr lang="en-GB" sz="1600" dirty="0" err="1">
                <a:solidFill>
                  <a:schemeClr val="tx1"/>
                </a:solidFill>
                <a:latin typeface="Times New Roman" panose="02020603050405020304" pitchFamily="18" charset="0"/>
                <a:cs typeface="Times New Roman" panose="02020603050405020304" pitchFamily="18" charset="0"/>
              </a:rPr>
              <a:t>ợp</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nhiều</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quỹ</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đạo</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điểm</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thao</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tác</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cuối</a:t>
            </a:r>
            <a:endParaRPr lang="en-US" sz="1600" dirty="0">
              <a:solidFill>
                <a:schemeClr val="tx1"/>
              </a:solidFill>
              <a:latin typeface="Times New Roman" panose="02020603050405020304" pitchFamily="18" charset="0"/>
              <a:cs typeface="Times New Roman" panose="02020603050405020304" pitchFamily="18" charset="0"/>
            </a:endParaRPr>
          </a:p>
          <a:p>
            <a:pPr algn="ctr"/>
            <a:endParaRPr lang="en-GB" sz="1600" dirty="0">
              <a:latin typeface="Times New Roman" panose="02020603050405020304" pitchFamily="18" charset="0"/>
              <a:cs typeface="Times New Roman" panose="02020603050405020304" pitchFamily="18" charset="0"/>
            </a:endParaRPr>
          </a:p>
        </p:txBody>
      </p:sp>
      <p:graphicFrame>
        <p:nvGraphicFramePr>
          <p:cNvPr id="169" name="Object 168">
            <a:extLst>
              <a:ext uri="{FF2B5EF4-FFF2-40B4-BE49-F238E27FC236}">
                <a16:creationId xmlns:a16="http://schemas.microsoft.com/office/drawing/2014/main" id="{F1538100-A103-47C0-BCE0-9B39F1227A4E}"/>
              </a:ext>
            </a:extLst>
          </p:cNvPr>
          <p:cNvGraphicFramePr>
            <a:graphicFrameLocks noChangeAspect="1"/>
          </p:cNvGraphicFramePr>
          <p:nvPr>
            <p:extLst>
              <p:ext uri="{D42A27DB-BD31-4B8C-83A1-F6EECF244321}">
                <p14:modId xmlns:p14="http://schemas.microsoft.com/office/powerpoint/2010/main" val="230624396"/>
              </p:ext>
            </p:extLst>
          </p:nvPr>
        </p:nvGraphicFramePr>
        <p:xfrm>
          <a:off x="11072149" y="1622727"/>
          <a:ext cx="409575" cy="842963"/>
        </p:xfrm>
        <a:graphic>
          <a:graphicData uri="http://schemas.openxmlformats.org/presentationml/2006/ole">
            <mc:AlternateContent xmlns:mc="http://schemas.openxmlformats.org/markup-compatibility/2006">
              <mc:Choice xmlns:v="urn:schemas-microsoft-com:vml" Requires="v">
                <p:oleObj spid="_x0000_s3151" name="Equation" r:id="rId4" imgW="444240" imgH="914400" progId="Equation.DSMT4">
                  <p:embed/>
                </p:oleObj>
              </mc:Choice>
              <mc:Fallback>
                <p:oleObj name="Equation" r:id="rId4" imgW="444240" imgH="914400" progId="Equation.DSMT4">
                  <p:embed/>
                  <p:pic>
                    <p:nvPicPr>
                      <p:cNvPr id="8" name="Object 7">
                        <a:extLst>
                          <a:ext uri="{FF2B5EF4-FFF2-40B4-BE49-F238E27FC236}">
                            <a16:creationId xmlns:a16="http://schemas.microsoft.com/office/drawing/2014/main" id="{EEEC4E6E-9802-4DF8-AD58-1D96B35AA098}"/>
                          </a:ext>
                        </a:extLst>
                      </p:cNvPr>
                      <p:cNvPicPr/>
                      <p:nvPr/>
                    </p:nvPicPr>
                    <p:blipFill>
                      <a:blip r:embed="rId5"/>
                      <a:stretch>
                        <a:fillRect/>
                      </a:stretch>
                    </p:blipFill>
                    <p:spPr>
                      <a:xfrm>
                        <a:off x="11072149" y="1622727"/>
                        <a:ext cx="409575" cy="842963"/>
                      </a:xfrm>
                      <a:prstGeom prst="rect">
                        <a:avLst/>
                      </a:prstGeom>
                    </p:spPr>
                  </p:pic>
                </p:oleObj>
              </mc:Fallback>
            </mc:AlternateContent>
          </a:graphicData>
        </a:graphic>
      </p:graphicFrame>
      <p:graphicFrame>
        <p:nvGraphicFramePr>
          <p:cNvPr id="170" name="Object 169">
            <a:extLst>
              <a:ext uri="{FF2B5EF4-FFF2-40B4-BE49-F238E27FC236}">
                <a16:creationId xmlns:a16="http://schemas.microsoft.com/office/drawing/2014/main" id="{77CE546C-21B7-49DF-8176-18C9D4EC3680}"/>
              </a:ext>
            </a:extLst>
          </p:cNvPr>
          <p:cNvGraphicFramePr>
            <a:graphicFrameLocks noChangeAspect="1"/>
          </p:cNvGraphicFramePr>
          <p:nvPr>
            <p:extLst>
              <p:ext uri="{D42A27DB-BD31-4B8C-83A1-F6EECF244321}">
                <p14:modId xmlns:p14="http://schemas.microsoft.com/office/powerpoint/2010/main" val="1297482598"/>
              </p:ext>
            </p:extLst>
          </p:nvPr>
        </p:nvGraphicFramePr>
        <p:xfrm>
          <a:off x="6902656" y="1626649"/>
          <a:ext cx="374650" cy="842963"/>
        </p:xfrm>
        <a:graphic>
          <a:graphicData uri="http://schemas.openxmlformats.org/presentationml/2006/ole">
            <mc:AlternateContent xmlns:mc="http://schemas.openxmlformats.org/markup-compatibility/2006">
              <mc:Choice xmlns:v="urn:schemas-microsoft-com:vml" Requires="v">
                <p:oleObj spid="_x0000_s3152" name="Equation" r:id="rId6" imgW="406080" imgH="914400" progId="Equation.DSMT4">
                  <p:embed/>
                </p:oleObj>
              </mc:Choice>
              <mc:Fallback>
                <p:oleObj name="Equation" r:id="rId6" imgW="406080" imgH="914400" progId="Equation.DSMT4">
                  <p:embed/>
                  <p:pic>
                    <p:nvPicPr>
                      <p:cNvPr id="10" name="Object 9">
                        <a:extLst>
                          <a:ext uri="{FF2B5EF4-FFF2-40B4-BE49-F238E27FC236}">
                            <a16:creationId xmlns:a16="http://schemas.microsoft.com/office/drawing/2014/main" id="{F1337A86-3F2A-4DCA-9AF5-79CC285991B4}"/>
                          </a:ext>
                        </a:extLst>
                      </p:cNvPr>
                      <p:cNvPicPr/>
                      <p:nvPr/>
                    </p:nvPicPr>
                    <p:blipFill>
                      <a:blip r:embed="rId7"/>
                      <a:stretch>
                        <a:fillRect/>
                      </a:stretch>
                    </p:blipFill>
                    <p:spPr>
                      <a:xfrm>
                        <a:off x="6902656" y="1626649"/>
                        <a:ext cx="374650" cy="842963"/>
                      </a:xfrm>
                      <a:prstGeom prst="rect">
                        <a:avLst/>
                      </a:prstGeom>
                    </p:spPr>
                  </p:pic>
                </p:oleObj>
              </mc:Fallback>
            </mc:AlternateContent>
          </a:graphicData>
        </a:graphic>
      </p:graphicFrame>
      <p:graphicFrame>
        <p:nvGraphicFramePr>
          <p:cNvPr id="171" name="Object 170">
            <a:extLst>
              <a:ext uri="{FF2B5EF4-FFF2-40B4-BE49-F238E27FC236}">
                <a16:creationId xmlns:a16="http://schemas.microsoft.com/office/drawing/2014/main" id="{293BF093-6A95-4BF8-A31B-C054DE9B9D81}"/>
              </a:ext>
            </a:extLst>
          </p:cNvPr>
          <p:cNvGraphicFramePr>
            <a:graphicFrameLocks noChangeAspect="1"/>
          </p:cNvGraphicFramePr>
          <p:nvPr>
            <p:extLst>
              <p:ext uri="{D42A27DB-BD31-4B8C-83A1-F6EECF244321}">
                <p14:modId xmlns:p14="http://schemas.microsoft.com/office/powerpoint/2010/main" val="3959838146"/>
              </p:ext>
            </p:extLst>
          </p:nvPr>
        </p:nvGraphicFramePr>
        <p:xfrm>
          <a:off x="1549320" y="2171723"/>
          <a:ext cx="896937" cy="322262"/>
        </p:xfrm>
        <a:graphic>
          <a:graphicData uri="http://schemas.openxmlformats.org/presentationml/2006/ole">
            <mc:AlternateContent xmlns:mc="http://schemas.openxmlformats.org/markup-compatibility/2006">
              <mc:Choice xmlns:v="urn:schemas-microsoft-com:vml" Requires="v">
                <p:oleObj spid="_x0000_s3153" name="Equation" r:id="rId8" imgW="774360" imgH="279360" progId="Equation.DSMT4">
                  <p:embed/>
                </p:oleObj>
              </mc:Choice>
              <mc:Fallback>
                <p:oleObj name="Equation" r:id="rId8" imgW="774360" imgH="279360" progId="Equation.DSMT4">
                  <p:embed/>
                  <p:pic>
                    <p:nvPicPr>
                      <p:cNvPr id="12" name="Object 11">
                        <a:extLst>
                          <a:ext uri="{FF2B5EF4-FFF2-40B4-BE49-F238E27FC236}">
                            <a16:creationId xmlns:a16="http://schemas.microsoft.com/office/drawing/2014/main" id="{FAA9DC71-F152-4950-B0C1-BCC5B0C6ECFC}"/>
                          </a:ext>
                        </a:extLst>
                      </p:cNvPr>
                      <p:cNvPicPr/>
                      <p:nvPr/>
                    </p:nvPicPr>
                    <p:blipFill>
                      <a:blip r:embed="rId9"/>
                      <a:stretch>
                        <a:fillRect/>
                      </a:stretch>
                    </p:blipFill>
                    <p:spPr>
                      <a:xfrm>
                        <a:off x="1549320" y="2171723"/>
                        <a:ext cx="896937" cy="322262"/>
                      </a:xfrm>
                      <a:prstGeom prst="rect">
                        <a:avLst/>
                      </a:prstGeom>
                    </p:spPr>
                  </p:pic>
                </p:oleObj>
              </mc:Fallback>
            </mc:AlternateContent>
          </a:graphicData>
        </a:graphic>
      </p:graphicFrame>
      <p:sp>
        <p:nvSpPr>
          <p:cNvPr id="172" name="Rectangle: Rounded Corners 171">
            <a:extLst>
              <a:ext uri="{FF2B5EF4-FFF2-40B4-BE49-F238E27FC236}">
                <a16:creationId xmlns:a16="http://schemas.microsoft.com/office/drawing/2014/main" id="{0851BCC4-321A-44E9-9FA0-251B3AEDB791}"/>
              </a:ext>
            </a:extLst>
          </p:cNvPr>
          <p:cNvSpPr/>
          <p:nvPr/>
        </p:nvSpPr>
        <p:spPr>
          <a:xfrm>
            <a:off x="7979757" y="1539513"/>
            <a:ext cx="2317975" cy="10164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Ph</a:t>
            </a:r>
            <a:r>
              <a:rPr lang="vi-VN" sz="1600" dirty="0">
                <a:solidFill>
                  <a:schemeClr val="tx1"/>
                </a:solidFill>
                <a:latin typeface="Times New Roman" panose="02020603050405020304" pitchFamily="18" charset="0"/>
                <a:cs typeface="Times New Roman" panose="02020603050405020304" pitchFamily="18" charset="0"/>
              </a:rPr>
              <a:t>ư</a:t>
            </a:r>
            <a:r>
              <a:rPr lang="en-GB" sz="1600" dirty="0" err="1">
                <a:solidFill>
                  <a:schemeClr val="tx1"/>
                </a:solidFill>
                <a:latin typeface="Times New Roman" panose="02020603050405020304" pitchFamily="18" charset="0"/>
                <a:cs typeface="Times New Roman" panose="02020603050405020304" pitchFamily="18" charset="0"/>
              </a:rPr>
              <a:t>ơng</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trình</a:t>
            </a:r>
            <a:r>
              <a:rPr lang="en-GB" sz="1600" dirty="0">
                <a:solidFill>
                  <a:schemeClr val="tx1"/>
                </a:solidFill>
                <a:latin typeface="Times New Roman" panose="02020603050405020304" pitchFamily="18" charset="0"/>
                <a:cs typeface="Times New Roman" panose="02020603050405020304" pitchFamily="18" charset="0"/>
              </a:rPr>
              <a:t> </a:t>
            </a:r>
          </a:p>
          <a:p>
            <a:pPr algn="ctr"/>
            <a:r>
              <a:rPr lang="en-GB" sz="1600" dirty="0" err="1">
                <a:solidFill>
                  <a:schemeClr val="tx1"/>
                </a:solidFill>
                <a:latin typeface="Times New Roman" panose="02020603050405020304" pitchFamily="18" charset="0"/>
                <a:cs typeface="Times New Roman" panose="02020603050405020304" pitchFamily="18" charset="0"/>
              </a:rPr>
              <a:t>động</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học</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thuận</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173" name="Rectangle: Rounded Corners 172">
            <a:extLst>
              <a:ext uri="{FF2B5EF4-FFF2-40B4-BE49-F238E27FC236}">
                <a16:creationId xmlns:a16="http://schemas.microsoft.com/office/drawing/2014/main" id="{685F7180-BE3A-40D7-8B71-A1CA35C813D1}"/>
              </a:ext>
            </a:extLst>
          </p:cNvPr>
          <p:cNvSpPr/>
          <p:nvPr/>
        </p:nvSpPr>
        <p:spPr>
          <a:xfrm>
            <a:off x="7986044" y="4886215"/>
            <a:ext cx="2307427" cy="10149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latin typeface="Times New Roman" panose="02020603050405020304" pitchFamily="18" charset="0"/>
                <a:cs typeface="Times New Roman" panose="02020603050405020304" pitchFamily="18" charset="0"/>
              </a:rPr>
              <a:t>Trained model</a:t>
            </a:r>
          </a:p>
        </p:txBody>
      </p:sp>
      <p:cxnSp>
        <p:nvCxnSpPr>
          <p:cNvPr id="174" name="Straight Connector 173">
            <a:extLst>
              <a:ext uri="{FF2B5EF4-FFF2-40B4-BE49-F238E27FC236}">
                <a16:creationId xmlns:a16="http://schemas.microsoft.com/office/drawing/2014/main" id="{70BF44F7-521A-4B7E-821A-0822DC7B6027}"/>
              </a:ext>
            </a:extLst>
          </p:cNvPr>
          <p:cNvCxnSpPr>
            <a:cxnSpLocks/>
          </p:cNvCxnSpPr>
          <p:nvPr/>
        </p:nvCxnSpPr>
        <p:spPr>
          <a:xfrm>
            <a:off x="7089981" y="2458156"/>
            <a:ext cx="0" cy="58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1EE4D60-6759-4CA2-B1A5-88C6080CE208}"/>
              </a:ext>
            </a:extLst>
          </p:cNvPr>
          <p:cNvCxnSpPr>
            <a:cxnSpLocks/>
          </p:cNvCxnSpPr>
          <p:nvPr/>
        </p:nvCxnSpPr>
        <p:spPr>
          <a:xfrm>
            <a:off x="7089981" y="3046889"/>
            <a:ext cx="21132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400F374-AF3C-47F2-9A59-A5A68EB24C49}"/>
              </a:ext>
            </a:extLst>
          </p:cNvPr>
          <p:cNvCxnSpPr>
            <a:cxnSpLocks/>
          </p:cNvCxnSpPr>
          <p:nvPr/>
        </p:nvCxnSpPr>
        <p:spPr>
          <a:xfrm>
            <a:off x="11276935" y="2458156"/>
            <a:ext cx="0" cy="588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FE1A5C8-CD86-4085-99D9-02538F1DAB64}"/>
              </a:ext>
            </a:extLst>
          </p:cNvPr>
          <p:cNvCxnSpPr>
            <a:cxnSpLocks/>
          </p:cNvCxnSpPr>
          <p:nvPr/>
        </p:nvCxnSpPr>
        <p:spPr>
          <a:xfrm>
            <a:off x="9203182" y="3046889"/>
            <a:ext cx="2073753" cy="0"/>
          </a:xfrm>
          <a:prstGeom prst="line">
            <a:avLst/>
          </a:prstGeom>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DF1D02DA-7615-4817-B68B-11538D747170}"/>
              </a:ext>
            </a:extLst>
          </p:cNvPr>
          <p:cNvSpPr txBox="1"/>
          <p:nvPr/>
        </p:nvSpPr>
        <p:spPr>
          <a:xfrm>
            <a:off x="7329482" y="2665773"/>
            <a:ext cx="1430200" cy="338554"/>
          </a:xfrm>
          <a:prstGeom prst="rect">
            <a:avLst/>
          </a:prstGeom>
          <a:noFill/>
        </p:spPr>
        <p:txBody>
          <a:bodyPr wrap="none" rtlCol="0">
            <a:spAutoFit/>
          </a:bodyPr>
          <a:lstStyle/>
          <a:p>
            <a:r>
              <a:rPr lang="en-GB" sz="1600" dirty="0" err="1">
                <a:latin typeface="Times New Roman" panose="02020603050405020304" pitchFamily="18" charset="0"/>
                <a:cs typeface="Times New Roman" panose="02020603050405020304" pitchFamily="18" charset="0"/>
              </a:rPr>
              <a:t>Đầu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ra</a:t>
            </a:r>
            <a:r>
              <a:rPr lang="en-GB" sz="1600" dirty="0">
                <a:latin typeface="Times New Roman" panose="02020603050405020304" pitchFamily="18" charset="0"/>
                <a:cs typeface="Times New Roman" panose="02020603050405020304" pitchFamily="18" charset="0"/>
              </a:rPr>
              <a:t> training</a:t>
            </a:r>
          </a:p>
        </p:txBody>
      </p:sp>
      <p:sp>
        <p:nvSpPr>
          <p:cNvPr id="179" name="Rectangle: Rounded Corners 178">
            <a:extLst>
              <a:ext uri="{FF2B5EF4-FFF2-40B4-BE49-F238E27FC236}">
                <a16:creationId xmlns:a16="http://schemas.microsoft.com/office/drawing/2014/main" id="{97D62DC2-BC9C-4A64-BF1A-C78782ADEAEC}"/>
              </a:ext>
            </a:extLst>
          </p:cNvPr>
          <p:cNvSpPr/>
          <p:nvPr/>
        </p:nvSpPr>
        <p:spPr>
          <a:xfrm>
            <a:off x="7975497" y="3353139"/>
            <a:ext cx="2317975" cy="10149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latin typeface="Times New Roman" panose="02020603050405020304" pitchFamily="18" charset="0"/>
                <a:cs typeface="Times New Roman" panose="02020603050405020304" pitchFamily="18" charset="0"/>
              </a:rPr>
              <a:t>Training</a:t>
            </a:r>
          </a:p>
        </p:txBody>
      </p:sp>
      <p:cxnSp>
        <p:nvCxnSpPr>
          <p:cNvPr id="181" name="Straight Arrow Connector 180">
            <a:extLst>
              <a:ext uri="{FF2B5EF4-FFF2-40B4-BE49-F238E27FC236}">
                <a16:creationId xmlns:a16="http://schemas.microsoft.com/office/drawing/2014/main" id="{892BC1CC-DBE7-42DB-8152-E3751C5BC7DD}"/>
              </a:ext>
            </a:extLst>
          </p:cNvPr>
          <p:cNvCxnSpPr>
            <a:cxnSpLocks/>
            <a:endCxn id="179" idx="0"/>
          </p:cNvCxnSpPr>
          <p:nvPr/>
        </p:nvCxnSpPr>
        <p:spPr>
          <a:xfrm>
            <a:off x="9134485" y="3046889"/>
            <a:ext cx="0" cy="30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CC4D48AF-F3D5-4A72-A34A-D285C78D2E50}"/>
              </a:ext>
            </a:extLst>
          </p:cNvPr>
          <p:cNvCxnSpPr>
            <a:cxnSpLocks/>
            <a:endCxn id="173" idx="0"/>
          </p:cNvCxnSpPr>
          <p:nvPr/>
        </p:nvCxnSpPr>
        <p:spPr>
          <a:xfrm>
            <a:off x="9138746" y="4362227"/>
            <a:ext cx="1012" cy="523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4F113D60-8F9E-45B8-AF5A-80659207E652}"/>
              </a:ext>
            </a:extLst>
          </p:cNvPr>
          <p:cNvCxnSpPr>
            <a:cxnSpLocks/>
          </p:cNvCxnSpPr>
          <p:nvPr/>
        </p:nvCxnSpPr>
        <p:spPr>
          <a:xfrm>
            <a:off x="7815004" y="3046889"/>
            <a:ext cx="264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CDCC156-9492-4CC6-B350-E81BF5D09CA5}"/>
              </a:ext>
            </a:extLst>
          </p:cNvPr>
          <p:cNvCxnSpPr>
            <a:cxnSpLocks/>
          </p:cNvCxnSpPr>
          <p:nvPr/>
        </p:nvCxnSpPr>
        <p:spPr>
          <a:xfrm flipH="1">
            <a:off x="10168358" y="3046889"/>
            <a:ext cx="2894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8836BE4-DB24-48E4-BC4D-45533F31DC70}"/>
              </a:ext>
            </a:extLst>
          </p:cNvPr>
          <p:cNvCxnSpPr>
            <a:cxnSpLocks/>
            <a:stCxn id="256" idx="3"/>
            <a:endCxn id="173" idx="1"/>
          </p:cNvCxnSpPr>
          <p:nvPr/>
        </p:nvCxnSpPr>
        <p:spPr>
          <a:xfrm>
            <a:off x="3104530" y="5393001"/>
            <a:ext cx="4881514" cy="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AF359FA-1F6E-4BF2-954B-D7C3FD527F0F}"/>
              </a:ext>
            </a:extLst>
          </p:cNvPr>
          <p:cNvCxnSpPr>
            <a:cxnSpLocks/>
            <a:endCxn id="167" idx="1"/>
          </p:cNvCxnSpPr>
          <p:nvPr/>
        </p:nvCxnSpPr>
        <p:spPr>
          <a:xfrm flipV="1">
            <a:off x="3111817" y="2047714"/>
            <a:ext cx="766947" cy="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086D4EED-8D62-4D77-ACB9-BF621A2C8C40}"/>
              </a:ext>
            </a:extLst>
          </p:cNvPr>
          <p:cNvCxnSpPr>
            <a:cxnSpLocks/>
          </p:cNvCxnSpPr>
          <p:nvPr/>
        </p:nvCxnSpPr>
        <p:spPr>
          <a:xfrm flipV="1">
            <a:off x="6201437" y="2044210"/>
            <a:ext cx="708813" cy="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A8C76F1-4BB2-40E8-8B5A-D28173BDE240}"/>
              </a:ext>
            </a:extLst>
          </p:cNvPr>
          <p:cNvCxnSpPr>
            <a:cxnSpLocks/>
            <a:endCxn id="169" idx="1"/>
          </p:cNvCxnSpPr>
          <p:nvPr/>
        </p:nvCxnSpPr>
        <p:spPr>
          <a:xfrm>
            <a:off x="10286180" y="2044208"/>
            <a:ext cx="785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049F777-9EB5-4BCF-BC25-6E35BA5FECEC}"/>
              </a:ext>
            </a:extLst>
          </p:cNvPr>
          <p:cNvCxnSpPr>
            <a:cxnSpLocks/>
          </p:cNvCxnSpPr>
          <p:nvPr/>
        </p:nvCxnSpPr>
        <p:spPr>
          <a:xfrm flipV="1">
            <a:off x="7277231" y="2044208"/>
            <a:ext cx="708813" cy="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9" name="Object 238">
            <a:extLst>
              <a:ext uri="{FF2B5EF4-FFF2-40B4-BE49-F238E27FC236}">
                <a16:creationId xmlns:a16="http://schemas.microsoft.com/office/drawing/2014/main" id="{0A87D7D2-1A72-45C6-9440-3AD38A53A9FA}"/>
              </a:ext>
            </a:extLst>
          </p:cNvPr>
          <p:cNvGraphicFramePr>
            <a:graphicFrameLocks noChangeAspect="1"/>
          </p:cNvGraphicFramePr>
          <p:nvPr>
            <p:extLst>
              <p:ext uri="{D42A27DB-BD31-4B8C-83A1-F6EECF244321}">
                <p14:modId xmlns:p14="http://schemas.microsoft.com/office/powerpoint/2010/main" val="1851015732"/>
              </p:ext>
            </p:extLst>
          </p:nvPr>
        </p:nvGraphicFramePr>
        <p:xfrm>
          <a:off x="11091198" y="5015320"/>
          <a:ext cx="371475" cy="838200"/>
        </p:xfrm>
        <a:graphic>
          <a:graphicData uri="http://schemas.openxmlformats.org/presentationml/2006/ole">
            <mc:AlternateContent xmlns:mc="http://schemas.openxmlformats.org/markup-compatibility/2006">
              <mc:Choice xmlns:v="urn:schemas-microsoft-com:vml" Requires="v">
                <p:oleObj spid="_x0000_s3154" name="Equation" r:id="rId10" imgW="371312" imgH="838251" progId="Equation.DSMT4">
                  <p:embed/>
                </p:oleObj>
              </mc:Choice>
              <mc:Fallback>
                <p:oleObj name="Equation" r:id="rId10" imgW="371312" imgH="838251" progId="Equation.DSMT4">
                  <p:embed/>
                  <p:pic>
                    <p:nvPicPr>
                      <p:cNvPr id="0" name=""/>
                      <p:cNvPicPr/>
                      <p:nvPr/>
                    </p:nvPicPr>
                    <p:blipFill>
                      <a:blip r:embed="rId11"/>
                      <a:stretch>
                        <a:fillRect/>
                      </a:stretch>
                    </p:blipFill>
                    <p:spPr>
                      <a:xfrm>
                        <a:off x="11091198" y="5015320"/>
                        <a:ext cx="371475" cy="838200"/>
                      </a:xfrm>
                      <a:prstGeom prst="rect">
                        <a:avLst/>
                      </a:prstGeom>
                    </p:spPr>
                  </p:pic>
                </p:oleObj>
              </mc:Fallback>
            </mc:AlternateContent>
          </a:graphicData>
        </a:graphic>
      </p:graphicFrame>
      <p:sp>
        <p:nvSpPr>
          <p:cNvPr id="255" name="TextBox 254">
            <a:extLst>
              <a:ext uri="{FF2B5EF4-FFF2-40B4-BE49-F238E27FC236}">
                <a16:creationId xmlns:a16="http://schemas.microsoft.com/office/drawing/2014/main" id="{8511A7F7-1D77-456E-BCE3-4FEE4E17AE23}"/>
              </a:ext>
            </a:extLst>
          </p:cNvPr>
          <p:cNvSpPr txBox="1"/>
          <p:nvPr/>
        </p:nvSpPr>
        <p:spPr>
          <a:xfrm>
            <a:off x="9529878" y="2665773"/>
            <a:ext cx="1566454" cy="338554"/>
          </a:xfrm>
          <a:prstGeom prst="rect">
            <a:avLst/>
          </a:prstGeom>
          <a:noFill/>
        </p:spPr>
        <p:txBody>
          <a:bodyPr wrap="none" rtlCol="0">
            <a:spAutoFit/>
          </a:bodyPr>
          <a:lstStyle/>
          <a:p>
            <a:r>
              <a:rPr lang="en-GB" sz="1600" dirty="0" err="1">
                <a:latin typeface="Times New Roman" panose="02020603050405020304" pitchFamily="18" charset="0"/>
                <a:cs typeface="Times New Roman" panose="02020603050405020304" pitchFamily="18" charset="0"/>
              </a:rPr>
              <a:t>Đầu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vào</a:t>
            </a:r>
            <a:r>
              <a:rPr lang="en-GB" sz="1600" dirty="0">
                <a:latin typeface="Times New Roman" panose="02020603050405020304" pitchFamily="18" charset="0"/>
                <a:cs typeface="Times New Roman" panose="02020603050405020304" pitchFamily="18" charset="0"/>
              </a:rPr>
              <a:t> training</a:t>
            </a:r>
          </a:p>
        </p:txBody>
      </p:sp>
      <p:sp>
        <p:nvSpPr>
          <p:cNvPr id="256" name="Rectangle: Rounded Corners 255">
            <a:extLst>
              <a:ext uri="{FF2B5EF4-FFF2-40B4-BE49-F238E27FC236}">
                <a16:creationId xmlns:a16="http://schemas.microsoft.com/office/drawing/2014/main" id="{BA0438DC-3D62-4179-89B2-05EEF115959C}"/>
              </a:ext>
            </a:extLst>
          </p:cNvPr>
          <p:cNvSpPr/>
          <p:nvPr/>
        </p:nvSpPr>
        <p:spPr>
          <a:xfrm>
            <a:off x="902653" y="4884800"/>
            <a:ext cx="2201877" cy="10164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err="1">
                <a:solidFill>
                  <a:schemeClr val="tx1"/>
                </a:solidFill>
                <a:latin typeface="Times New Roman" panose="02020603050405020304" pitchFamily="18" charset="0"/>
                <a:cs typeface="Times New Roman" panose="02020603050405020304" pitchFamily="18" charset="0"/>
              </a:rPr>
              <a:t>Quỹ</a:t>
            </a:r>
            <a:r>
              <a:rPr lang="en-GB" sz="1600" dirty="0">
                <a:solidFill>
                  <a:schemeClr val="tx1"/>
                </a:solidFill>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đạo</a:t>
            </a:r>
            <a:r>
              <a:rPr lang="en-GB" sz="1600" dirty="0">
                <a:solidFill>
                  <a:schemeClr val="tx1"/>
                </a:solidFill>
                <a:latin typeface="Times New Roman" panose="02020603050405020304" pitchFamily="18" charset="0"/>
                <a:cs typeface="Times New Roman" panose="02020603050405020304" pitchFamily="18" charset="0"/>
              </a:rPr>
              <a:t> test</a:t>
            </a:r>
            <a:endParaRPr lang="en-US" sz="1600" dirty="0">
              <a:solidFill>
                <a:schemeClr val="tx1"/>
              </a:solidFill>
              <a:latin typeface="Times New Roman" panose="02020603050405020304" pitchFamily="18" charset="0"/>
              <a:cs typeface="Times New Roman" panose="02020603050405020304" pitchFamily="18" charset="0"/>
            </a:endParaRPr>
          </a:p>
          <a:p>
            <a:pPr algn="ctr"/>
            <a:endParaRPr lang="en-GB" sz="1600" dirty="0">
              <a:latin typeface="Times New Roman" panose="02020603050405020304" pitchFamily="18" charset="0"/>
              <a:cs typeface="Times New Roman" panose="02020603050405020304" pitchFamily="18" charset="0"/>
            </a:endParaRPr>
          </a:p>
        </p:txBody>
      </p:sp>
      <p:graphicFrame>
        <p:nvGraphicFramePr>
          <p:cNvPr id="257" name="Object 256">
            <a:extLst>
              <a:ext uri="{FF2B5EF4-FFF2-40B4-BE49-F238E27FC236}">
                <a16:creationId xmlns:a16="http://schemas.microsoft.com/office/drawing/2014/main" id="{4C48DD53-D7CC-4580-8D2D-13DB2A8F1D82}"/>
              </a:ext>
            </a:extLst>
          </p:cNvPr>
          <p:cNvGraphicFramePr>
            <a:graphicFrameLocks noChangeAspect="1"/>
          </p:cNvGraphicFramePr>
          <p:nvPr>
            <p:extLst>
              <p:ext uri="{D42A27DB-BD31-4B8C-83A1-F6EECF244321}">
                <p14:modId xmlns:p14="http://schemas.microsoft.com/office/powerpoint/2010/main" val="46791106"/>
              </p:ext>
            </p:extLst>
          </p:nvPr>
        </p:nvGraphicFramePr>
        <p:xfrm>
          <a:off x="1555122" y="5516999"/>
          <a:ext cx="896937" cy="322262"/>
        </p:xfrm>
        <a:graphic>
          <a:graphicData uri="http://schemas.openxmlformats.org/presentationml/2006/ole">
            <mc:AlternateContent xmlns:mc="http://schemas.openxmlformats.org/markup-compatibility/2006">
              <mc:Choice xmlns:v="urn:schemas-microsoft-com:vml" Requires="v">
                <p:oleObj spid="_x0000_s3155" name="Equation" r:id="rId12" imgW="774360" imgH="279360" progId="Equation.DSMT4">
                  <p:embed/>
                </p:oleObj>
              </mc:Choice>
              <mc:Fallback>
                <p:oleObj name="Equation" r:id="rId12" imgW="774360" imgH="279360" progId="Equation.DSMT4">
                  <p:embed/>
                  <p:pic>
                    <p:nvPicPr>
                      <p:cNvPr id="171" name="Object 170">
                        <a:extLst>
                          <a:ext uri="{FF2B5EF4-FFF2-40B4-BE49-F238E27FC236}">
                            <a16:creationId xmlns:a16="http://schemas.microsoft.com/office/drawing/2014/main" id="{293BF093-6A95-4BF8-A31B-C054DE9B9D81}"/>
                          </a:ext>
                        </a:extLst>
                      </p:cNvPr>
                      <p:cNvPicPr/>
                      <p:nvPr/>
                    </p:nvPicPr>
                    <p:blipFill>
                      <a:blip r:embed="rId13"/>
                      <a:stretch>
                        <a:fillRect/>
                      </a:stretch>
                    </p:blipFill>
                    <p:spPr>
                      <a:xfrm>
                        <a:off x="1555122" y="5516999"/>
                        <a:ext cx="896937" cy="322262"/>
                      </a:xfrm>
                      <a:prstGeom prst="rect">
                        <a:avLst/>
                      </a:prstGeom>
                    </p:spPr>
                  </p:pic>
                </p:oleObj>
              </mc:Fallback>
            </mc:AlternateContent>
          </a:graphicData>
        </a:graphic>
      </p:graphicFrame>
      <p:cxnSp>
        <p:nvCxnSpPr>
          <p:cNvPr id="260" name="Straight Arrow Connector 259">
            <a:extLst>
              <a:ext uri="{FF2B5EF4-FFF2-40B4-BE49-F238E27FC236}">
                <a16:creationId xmlns:a16="http://schemas.microsoft.com/office/drawing/2014/main" id="{64C9CE21-36F7-40AF-8C7F-BADFD8565FEC}"/>
              </a:ext>
            </a:extLst>
          </p:cNvPr>
          <p:cNvCxnSpPr>
            <a:cxnSpLocks/>
          </p:cNvCxnSpPr>
          <p:nvPr/>
        </p:nvCxnSpPr>
        <p:spPr>
          <a:xfrm>
            <a:off x="10286180" y="5428155"/>
            <a:ext cx="785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Mô</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hình</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32" name="TextBox 31">
            <a:extLst>
              <a:ext uri="{FF2B5EF4-FFF2-40B4-BE49-F238E27FC236}">
                <a16:creationId xmlns:a16="http://schemas.microsoft.com/office/drawing/2014/main" id="{8EEE3987-C064-45CB-89A5-2CB6CE57865C}"/>
              </a:ext>
            </a:extLst>
          </p:cNvPr>
          <p:cNvSpPr txBox="1"/>
          <p:nvPr/>
        </p:nvSpPr>
        <p:spPr>
          <a:xfrm>
            <a:off x="1188253" y="1275434"/>
            <a:ext cx="3195105" cy="369332"/>
          </a:xfrm>
          <a:prstGeom prst="rect">
            <a:avLst/>
          </a:prstGeom>
          <a:noFill/>
        </p:spPr>
        <p:txBody>
          <a:bodyPr wrap="none" rtlCol="0">
            <a:spAutoFit/>
          </a:bodyPr>
          <a:lstStyle/>
          <a:p>
            <a:r>
              <a:rPr lang="en-GB" sz="1800" b="1" dirty="0" err="1">
                <a:latin typeface="Times New Roman" panose="02020603050405020304" pitchFamily="18" charset="0"/>
                <a:cs typeface="Times New Roman" panose="02020603050405020304" pitchFamily="18" charset="0"/>
              </a:rPr>
              <a:t>Khởi</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tạo</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dữ</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liệu</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mạng</a:t>
            </a:r>
            <a:r>
              <a:rPr lang="en-GB" sz="1800" b="1" dirty="0">
                <a:latin typeface="Times New Roman" panose="02020603050405020304" pitchFamily="18" charset="0"/>
                <a:cs typeface="Times New Roman" panose="02020603050405020304" pitchFamily="18" charset="0"/>
              </a:rPr>
              <a:t> n</a:t>
            </a:r>
            <a:r>
              <a:rPr lang="vi-VN" sz="1800" b="1" dirty="0">
                <a:latin typeface="Times New Roman" panose="02020603050405020304" pitchFamily="18" charset="0"/>
                <a:cs typeface="Times New Roman" panose="02020603050405020304" pitchFamily="18" charset="0"/>
              </a:rPr>
              <a:t>ơ</a:t>
            </a:r>
            <a:r>
              <a:rPr lang="en-GB" sz="1800" b="1" dirty="0">
                <a:latin typeface="Times New Roman" panose="02020603050405020304" pitchFamily="18" charset="0"/>
                <a:cs typeface="Times New Roman" panose="02020603050405020304" pitchFamily="18" charset="0"/>
              </a:rPr>
              <a:t>-</a:t>
            </a:r>
            <a:r>
              <a:rPr lang="en-GB" sz="1800" b="1" dirty="0" err="1">
                <a:latin typeface="Times New Roman" panose="02020603050405020304" pitchFamily="18" charset="0"/>
                <a:cs typeface="Times New Roman" panose="02020603050405020304" pitchFamily="18" charset="0"/>
              </a:rPr>
              <a:t>ron</a:t>
            </a:r>
            <a:endParaRPr lang="en-US" sz="1800" b="1"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6026C3AF-22DB-44EA-B712-CE1B1F6BE16A}"/>
              </a:ext>
            </a:extLst>
          </p:cNvPr>
          <p:cNvSpPr txBox="1"/>
          <p:nvPr/>
        </p:nvSpPr>
        <p:spPr>
          <a:xfrm>
            <a:off x="6096000" y="1275434"/>
            <a:ext cx="2428870" cy="369332"/>
          </a:xfrm>
          <a:prstGeom prst="rect">
            <a:avLst/>
          </a:prstGeom>
          <a:noFill/>
        </p:spPr>
        <p:txBody>
          <a:bodyPr wrap="none" rtlCol="0">
            <a:spAutoFit/>
          </a:bodyPr>
          <a:lstStyle/>
          <a:p>
            <a:r>
              <a:rPr lang="en-GB" sz="1800" b="1" dirty="0" err="1">
                <a:latin typeface="Times New Roman" panose="02020603050405020304" pitchFamily="18" charset="0"/>
                <a:cs typeface="Times New Roman" panose="02020603050405020304" pitchFamily="18" charset="0"/>
              </a:rPr>
              <a:t>Mô</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hình</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mạng</a:t>
            </a:r>
            <a:r>
              <a:rPr lang="en-GB" sz="1800" b="1" dirty="0">
                <a:latin typeface="Times New Roman" panose="02020603050405020304" pitchFamily="18" charset="0"/>
                <a:cs typeface="Times New Roman" panose="02020603050405020304" pitchFamily="18" charset="0"/>
              </a:rPr>
              <a:t> n</a:t>
            </a:r>
            <a:r>
              <a:rPr lang="vi-VN" sz="1800" b="1" dirty="0">
                <a:latin typeface="Times New Roman" panose="02020603050405020304" pitchFamily="18" charset="0"/>
                <a:cs typeface="Times New Roman" panose="02020603050405020304" pitchFamily="18" charset="0"/>
              </a:rPr>
              <a:t>ơ</a:t>
            </a:r>
            <a:r>
              <a:rPr lang="en-GB" sz="1800" b="1" dirty="0">
                <a:latin typeface="Times New Roman" panose="02020603050405020304" pitchFamily="18" charset="0"/>
                <a:cs typeface="Times New Roman" panose="02020603050405020304" pitchFamily="18" charset="0"/>
              </a:rPr>
              <a:t>-</a:t>
            </a:r>
            <a:r>
              <a:rPr lang="en-GB" sz="1800" b="1" dirty="0" err="1">
                <a:latin typeface="Times New Roman" panose="02020603050405020304" pitchFamily="18" charset="0"/>
                <a:cs typeface="Times New Roman" panose="02020603050405020304" pitchFamily="18" charset="0"/>
              </a:rPr>
              <a:t>ron</a:t>
            </a:r>
            <a:endParaRPr lang="en-US" sz="1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377BBB2-D175-4757-B91F-9CB71C24E9B2}"/>
              </a:ext>
            </a:extLst>
          </p:cNvPr>
          <p:cNvSpPr/>
          <p:nvPr/>
        </p:nvSpPr>
        <p:spPr>
          <a:xfrm>
            <a:off x="896851" y="1800088"/>
            <a:ext cx="5199149" cy="3579954"/>
          </a:xfrm>
          <a:prstGeom prst="rect">
            <a:avLst/>
          </a:prstGeom>
        </p:spPr>
        <p:txBody>
          <a:bodyPr wrap="square">
            <a:spAutoFit/>
          </a:bodyPr>
          <a:lstStyle/>
          <a:p>
            <a:pPr marL="285750" indent="-285750" algn="just">
              <a:lnSpc>
                <a:spcPct val="130000"/>
              </a:lnSpc>
              <a:buFontTx/>
              <a:buChar char="-"/>
            </a:pPr>
            <a:r>
              <a:rPr lang="en-US" sz="1600" dirty="0">
                <a:latin typeface="Times New Roman" panose="02020603050405020304" pitchFamily="18" charset="0"/>
                <a:cs typeface="Times New Roman" panose="02020603050405020304" pitchFamily="18" charset="0"/>
              </a:rPr>
              <a:t>Th</a:t>
            </a:r>
            <a:r>
              <a:rPr lang="en-GB" sz="1600" dirty="0" err="1">
                <a:latin typeface="Times New Roman" panose="02020603050405020304" pitchFamily="18" charset="0"/>
                <a:cs typeface="Times New Roman" panose="02020603050405020304" pitchFamily="18" charset="0"/>
              </a:rPr>
              <a:t>ực</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hiện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giải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bài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toán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động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học</a:t>
            </a:r>
            <a:r>
              <a:rPr lang="en-GB" sz="1600" dirty="0">
                <a:latin typeface="Times New Roman" panose="02020603050405020304" pitchFamily="18" charset="0"/>
                <a:cs typeface="Times New Roman" panose="02020603050405020304" pitchFamily="18" charset="0"/>
              </a:rPr>
              <a:t> ng</a:t>
            </a:r>
            <a:r>
              <a:rPr lang="vi-VN" sz="1600" dirty="0">
                <a:latin typeface="+mj-lt"/>
                <a:cs typeface="Times New Roman" panose="02020603050405020304" pitchFamily="18" charset="0"/>
              </a:rPr>
              <a:t>ư</a:t>
            </a:r>
            <a:r>
              <a:rPr lang="en-GB" sz="1600" dirty="0" err="1">
                <a:latin typeface="Times New Roman" panose="02020603050405020304" pitchFamily="18" charset="0"/>
                <a:cs typeface="Times New Roman" panose="02020603050405020304" pitchFamily="18" charset="0"/>
              </a:rPr>
              <a:t>ợc</a:t>
            </a:r>
            <a:r>
              <a:rPr lang="en-GB" sz="1600" dirty="0">
                <a:latin typeface="Times New Roman" panose="02020603050405020304" pitchFamily="18" charset="0"/>
                <a:cs typeface="Times New Roman" panose="02020603050405020304" pitchFamily="18" charset="0"/>
              </a:rPr>
              <a:t> (AGV) </a:t>
            </a:r>
            <a:r>
              <a:rPr lang="en-GB" sz="1600" dirty="0" err="1">
                <a:latin typeface="Times New Roman" panose="02020603050405020304" pitchFamily="18" charset="0"/>
                <a:cs typeface="Times New Roman" panose="02020603050405020304" pitchFamily="18" charset="0"/>
              </a:rPr>
              <a:t>cho</a:t>
            </a:r>
            <a:r>
              <a:rPr lang="en-GB" sz="1600" dirty="0">
                <a:latin typeface="Times New Roman" panose="02020603050405020304" pitchFamily="18" charset="0"/>
                <a:cs typeface="Times New Roman" panose="02020603050405020304" pitchFamily="18" charset="0"/>
              </a:rPr>
              <a:t> 5, 10, 15 </a:t>
            </a:r>
            <a:r>
              <a:rPr lang="en-GB" sz="1600" dirty="0" err="1">
                <a:latin typeface="Times New Roman" panose="02020603050405020304" pitchFamily="18" charset="0"/>
                <a:cs typeface="Times New Roman" panose="02020603050405020304" pitchFamily="18" charset="0"/>
              </a:rPr>
              <a:t>quỹ</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đạo</a:t>
            </a:r>
            <a:r>
              <a:rPr lang="en-GB" sz="1600" dirty="0">
                <a:latin typeface="Times New Roman" panose="02020603050405020304" pitchFamily="18" charset="0"/>
                <a:cs typeface="Times New Roman" panose="02020603050405020304" pitchFamily="18" charset="0"/>
              </a:rPr>
              <a:t> mong </a:t>
            </a:r>
            <a:r>
              <a:rPr lang="en-GB" sz="1600" dirty="0" err="1">
                <a:latin typeface="Times New Roman" panose="02020603050405020304" pitchFamily="18" charset="0"/>
                <a:cs typeface="Times New Roman" panose="02020603050405020304" pitchFamily="18" charset="0"/>
              </a:rPr>
              <a:t>muốn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để</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lấy</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dữ</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liệu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đầu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vào</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cho</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mạng</a:t>
            </a:r>
            <a:r>
              <a:rPr lang="en-GB" sz="1600" dirty="0">
                <a:latin typeface="Times New Roman" panose="02020603050405020304" pitchFamily="18" charset="0"/>
                <a:cs typeface="Times New Roman" panose="02020603050405020304" pitchFamily="18" charset="0"/>
              </a:rPr>
              <a:t> n</a:t>
            </a:r>
            <a:r>
              <a:rPr lang="vi-VN" sz="1600" dirty="0">
                <a:latin typeface="+mj-lt"/>
                <a:cs typeface="Times New Roman" panose="02020603050405020304" pitchFamily="18" charset="0"/>
              </a:rPr>
              <a:t>ơ</a:t>
            </a:r>
            <a:r>
              <a:rPr lang="en-GB" sz="1600" dirty="0">
                <a:latin typeface="Times New Roman" panose="02020603050405020304" pitchFamily="18" charset="0"/>
                <a:cs typeface="Times New Roman" panose="02020603050405020304" pitchFamily="18" charset="0"/>
              </a:rPr>
              <a:t>-</a:t>
            </a:r>
            <a:r>
              <a:rPr lang="en-GB" sz="1600" dirty="0" err="1">
                <a:latin typeface="Times New Roman" panose="02020603050405020304" pitchFamily="18" charset="0"/>
                <a:cs typeface="Times New Roman" panose="02020603050405020304" pitchFamily="18" charset="0"/>
              </a:rPr>
              <a:t>ron</a:t>
            </a:r>
            <a:r>
              <a:rPr lang="en-GB" sz="1600" dirty="0">
                <a:latin typeface="Times New Roman" panose="02020603050405020304" pitchFamily="18" charset="0"/>
                <a:cs typeface="Times New Roman" panose="02020603050405020304" pitchFamily="18" charset="0"/>
              </a:rPr>
              <a:t>. </a:t>
            </a:r>
          </a:p>
          <a:p>
            <a:pPr marL="285750" indent="-285750" algn="just">
              <a:lnSpc>
                <a:spcPct val="130000"/>
              </a:lnSpc>
              <a:buFontTx/>
              <a:buChar char="-"/>
            </a:pP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t>
            </a:r>
            <a:r>
              <a:rPr lang="vi-VN" sz="1600" dirty="0">
                <a:latin typeface="+mj-lt"/>
                <a:cs typeface="Times New Roman" panose="02020603050405020304" pitchFamily="18" charset="0"/>
              </a:rPr>
              <a:t>ư</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sau</a:t>
            </a:r>
            <a:r>
              <a:rPr lang="en-GB" sz="1600" dirty="0">
                <a:latin typeface="Times New Roman" panose="02020603050405020304" pitchFamily="18" charset="0"/>
                <a:cs typeface="Times New Roman" panose="02020603050405020304" pitchFamily="18" charset="0"/>
              </a:rPr>
              <a:t>:</a:t>
            </a:r>
          </a:p>
          <a:p>
            <a:pPr algn="just">
              <a:lnSpc>
                <a:spcPct val="130000"/>
              </a:lnSpc>
            </a:pPr>
            <a:endParaRPr lang="en-GB" sz="1600" dirty="0">
              <a:latin typeface="Times New Roman" panose="02020603050405020304" pitchFamily="18" charset="0"/>
              <a:cs typeface="Times New Roman" panose="02020603050405020304" pitchFamily="18" charset="0"/>
            </a:endParaRPr>
          </a:p>
          <a:p>
            <a:pPr algn="just">
              <a:lnSpc>
                <a:spcPct val="130000"/>
              </a:lnSpc>
              <a:tabLst>
                <a:tab pos="268288" algn="l"/>
              </a:tabLst>
            </a:pP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trong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đó</a:t>
            </a:r>
            <a:r>
              <a:rPr lang="en-GB" sz="1600" dirty="0">
                <a:latin typeface="Times New Roman" panose="02020603050405020304" pitchFamily="18" charset="0"/>
                <a:cs typeface="Times New Roman" panose="02020603050405020304" pitchFamily="18" charset="0"/>
              </a:rPr>
              <a:t>:</a:t>
            </a:r>
          </a:p>
          <a:p>
            <a:pPr marL="268288" indent="-268288" algn="just">
              <a:lnSpc>
                <a:spcPct val="130000"/>
              </a:lnSpc>
              <a:tabLst>
                <a:tab pos="268288" algn="l"/>
              </a:tabLst>
            </a:pPr>
            <a:r>
              <a:rPr lang="en-GB" sz="1600" dirty="0">
                <a:latin typeface="Times New Roman" panose="02020603050405020304" pitchFamily="18" charset="0"/>
                <a:cs typeface="Times New Roman" panose="02020603050405020304" pitchFamily="18" charset="0"/>
              </a:rPr>
              <a:t>			: </a:t>
            </a:r>
            <a:r>
              <a:rPr lang="en-GB" sz="1600" dirty="0" err="1">
                <a:latin typeface="Times New Roman" panose="02020603050405020304" pitchFamily="18" charset="0"/>
                <a:cs typeface="Times New Roman" panose="02020603050405020304" pitchFamily="18" charset="0"/>
              </a:rPr>
              <a:t>Đầu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vào</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mạng</a:t>
            </a:r>
            <a:r>
              <a:rPr lang="en-GB" sz="1600" dirty="0">
                <a:latin typeface="Times New Roman" panose="02020603050405020304" pitchFamily="18" charset="0"/>
                <a:cs typeface="Times New Roman" panose="02020603050405020304" pitchFamily="18" charset="0"/>
              </a:rPr>
              <a:t> n</a:t>
            </a:r>
            <a:r>
              <a:rPr lang="vi-VN" sz="1600" dirty="0">
                <a:latin typeface="+mj-lt"/>
                <a:cs typeface="Times New Roman" panose="02020603050405020304" pitchFamily="18" charset="0"/>
              </a:rPr>
              <a:t>ơ</a:t>
            </a:r>
            <a:r>
              <a:rPr lang="en-GB" sz="1600" dirty="0">
                <a:latin typeface="Times New Roman" panose="02020603050405020304" pitchFamily="18" charset="0"/>
                <a:cs typeface="Times New Roman" panose="02020603050405020304" pitchFamily="18" charset="0"/>
              </a:rPr>
              <a:t>-</a:t>
            </a:r>
            <a:r>
              <a:rPr lang="en-GB" sz="1600" dirty="0" err="1">
                <a:latin typeface="Times New Roman" panose="02020603050405020304" pitchFamily="18" charset="0"/>
                <a:cs typeface="Times New Roman" panose="02020603050405020304" pitchFamily="18" charset="0"/>
              </a:rPr>
              <a:t>ron</a:t>
            </a:r>
            <a:r>
              <a:rPr lang="en-GB" sz="1600" dirty="0">
                <a:latin typeface="Times New Roman" panose="02020603050405020304" pitchFamily="18" charset="0"/>
                <a:cs typeface="Times New Roman" panose="02020603050405020304" pitchFamily="18" charset="0"/>
              </a:rPr>
              <a:t> – </a:t>
            </a:r>
            <a:r>
              <a:rPr lang="en-GB" sz="1600" dirty="0" err="1">
                <a:latin typeface="Times New Roman" panose="02020603050405020304" pitchFamily="18" charset="0"/>
                <a:cs typeface="Times New Roman" panose="02020603050405020304" pitchFamily="18" charset="0"/>
              </a:rPr>
              <a:t>thể</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hiện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tọa</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độ</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các</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điểm</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thao</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tác</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cuối</a:t>
            </a:r>
            <a:r>
              <a:rPr lang="en-GB" sz="1600" dirty="0">
                <a:latin typeface="Times New Roman" panose="02020603050405020304" pitchFamily="18" charset="0"/>
                <a:cs typeface="Times New Roman" panose="02020603050405020304" pitchFamily="18" charset="0"/>
              </a:rPr>
              <a:t>.</a:t>
            </a:r>
          </a:p>
          <a:p>
            <a:pPr marL="268288" indent="-268288" algn="just">
              <a:lnSpc>
                <a:spcPct val="130000"/>
              </a:lnSpc>
              <a:tabLst>
                <a:tab pos="268288" algn="l"/>
              </a:tabLst>
            </a:pPr>
            <a:r>
              <a:rPr lang="en-GB" sz="1600" dirty="0">
                <a:latin typeface="Times New Roman" panose="02020603050405020304" pitchFamily="18" charset="0"/>
                <a:cs typeface="Times New Roman" panose="02020603050405020304" pitchFamily="18" charset="0"/>
              </a:rPr>
              <a:t>			: </a:t>
            </a:r>
            <a:r>
              <a:rPr lang="en-GB" sz="1600" dirty="0" err="1">
                <a:latin typeface="Times New Roman" panose="02020603050405020304" pitchFamily="18" charset="0"/>
                <a:cs typeface="Times New Roman" panose="02020603050405020304" pitchFamily="18" charset="0"/>
              </a:rPr>
              <a:t>Đầu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ra</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mạng</a:t>
            </a:r>
            <a:r>
              <a:rPr lang="en-GB" sz="1600" dirty="0">
                <a:latin typeface="Times New Roman" panose="02020603050405020304" pitchFamily="18" charset="0"/>
                <a:cs typeface="Times New Roman" panose="02020603050405020304" pitchFamily="18" charset="0"/>
              </a:rPr>
              <a:t> n</a:t>
            </a:r>
            <a:r>
              <a:rPr lang="vi-VN" sz="1600" dirty="0">
                <a:latin typeface="+mj-lt"/>
                <a:cs typeface="Times New Roman" panose="02020603050405020304" pitchFamily="18" charset="0"/>
              </a:rPr>
              <a:t>ơ</a:t>
            </a:r>
            <a:r>
              <a:rPr lang="en-GB" sz="1600" dirty="0">
                <a:latin typeface="Times New Roman" panose="02020603050405020304" pitchFamily="18" charset="0"/>
                <a:cs typeface="Times New Roman" panose="02020603050405020304" pitchFamily="18" charset="0"/>
              </a:rPr>
              <a:t>-</a:t>
            </a:r>
            <a:r>
              <a:rPr lang="en-GB" sz="1600" dirty="0" err="1">
                <a:latin typeface="Times New Roman" panose="02020603050405020304" pitchFamily="18" charset="0"/>
                <a:cs typeface="Times New Roman" panose="02020603050405020304" pitchFamily="18" charset="0"/>
              </a:rPr>
              <a:t>ron</a:t>
            </a:r>
            <a:r>
              <a:rPr lang="en-GB" sz="1600" dirty="0">
                <a:latin typeface="Times New Roman" panose="02020603050405020304" pitchFamily="18" charset="0"/>
                <a:cs typeface="Times New Roman" panose="02020603050405020304" pitchFamily="18" charset="0"/>
              </a:rPr>
              <a:t> – </a:t>
            </a:r>
            <a:r>
              <a:rPr lang="en-GB" sz="1600" dirty="0" err="1">
                <a:latin typeface="Times New Roman" panose="02020603050405020304" pitchFamily="18" charset="0"/>
                <a:cs typeface="Times New Roman" panose="02020603050405020304" pitchFamily="18" charset="0"/>
              </a:rPr>
              <a:t>thể</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hiện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góc</a:t>
            </a:r>
            <a:r>
              <a:rPr lang="en-GB" sz="1600" dirty="0">
                <a:latin typeface="Times New Roman" panose="02020603050405020304" pitchFamily="18" charset="0"/>
                <a:cs typeface="Times New Roman" panose="02020603050405020304" pitchFamily="18" charset="0"/>
              </a:rPr>
              <a:t> quay </a:t>
            </a:r>
            <a:r>
              <a:rPr lang="en-GB" sz="1600" dirty="0" err="1">
                <a:latin typeface="Times New Roman" panose="02020603050405020304" pitchFamily="18" charset="0"/>
                <a:cs typeface="Times New Roman" panose="02020603050405020304" pitchFamily="18" charset="0"/>
              </a:rPr>
              <a:t>của</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mỗi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khớp</a:t>
            </a:r>
            <a:r>
              <a:rPr lang="en-GB" sz="1600" dirty="0">
                <a:latin typeface="Times New Roman" panose="02020603050405020304" pitchFamily="18" charset="0"/>
                <a:cs typeface="Times New Roman" panose="02020603050405020304" pitchFamily="18" charset="0"/>
              </a:rPr>
              <a:t>.</a:t>
            </a:r>
          </a:p>
          <a:p>
            <a:pPr algn="just">
              <a:lnSpc>
                <a:spcPct val="130000"/>
              </a:lnSpc>
            </a:pPr>
            <a:r>
              <a:rPr lang="en-US" sz="1600" dirty="0">
                <a:latin typeface="Times New Roman" panose="02020603050405020304" pitchFamily="18" charset="0"/>
                <a:cs typeface="Times New Roman" panose="02020603050405020304" pitchFamily="18" charset="0"/>
              </a:rPr>
              <a:t>	</a:t>
            </a:r>
          </a:p>
        </p:txBody>
      </p:sp>
      <p:graphicFrame>
        <p:nvGraphicFramePr>
          <p:cNvPr id="3" name="Object 2">
            <a:extLst>
              <a:ext uri="{FF2B5EF4-FFF2-40B4-BE49-F238E27FC236}">
                <a16:creationId xmlns:a16="http://schemas.microsoft.com/office/drawing/2014/main" id="{759E26A8-BC41-40CD-8C33-7BCE8A5AE9A7}"/>
              </a:ext>
            </a:extLst>
          </p:cNvPr>
          <p:cNvGraphicFramePr>
            <a:graphicFrameLocks noChangeAspect="1"/>
          </p:cNvGraphicFramePr>
          <p:nvPr>
            <p:extLst>
              <p:ext uri="{D42A27DB-BD31-4B8C-83A1-F6EECF244321}">
                <p14:modId xmlns:p14="http://schemas.microsoft.com/office/powerpoint/2010/main" val="41948510"/>
              </p:ext>
            </p:extLst>
          </p:nvPr>
        </p:nvGraphicFramePr>
        <p:xfrm>
          <a:off x="1446068" y="3167417"/>
          <a:ext cx="3683000" cy="292100"/>
        </p:xfrm>
        <a:graphic>
          <a:graphicData uri="http://schemas.openxmlformats.org/presentationml/2006/ole">
            <mc:AlternateContent xmlns:mc="http://schemas.openxmlformats.org/markup-compatibility/2006">
              <mc:Choice xmlns:v="urn:schemas-microsoft-com:vml" Requires="v">
                <p:oleObj spid="_x0000_s10279" name="Equation" r:id="rId4" imgW="3682800" imgH="291960" progId="Equation.DSMT4">
                  <p:embed/>
                </p:oleObj>
              </mc:Choice>
              <mc:Fallback>
                <p:oleObj name="Equation" r:id="rId4" imgW="3682800" imgH="291960" progId="Equation.DSMT4">
                  <p:embed/>
                  <p:pic>
                    <p:nvPicPr>
                      <p:cNvPr id="0" name=""/>
                      <p:cNvPicPr/>
                      <p:nvPr/>
                    </p:nvPicPr>
                    <p:blipFill>
                      <a:blip r:embed="rId5"/>
                      <a:stretch>
                        <a:fillRect/>
                      </a:stretch>
                    </p:blipFill>
                    <p:spPr>
                      <a:xfrm>
                        <a:off x="1446068" y="3167417"/>
                        <a:ext cx="3683000" cy="2921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B776BD1-7A72-4918-99DC-793986EAC8F9}"/>
              </a:ext>
            </a:extLst>
          </p:cNvPr>
          <p:cNvGraphicFramePr>
            <a:graphicFrameLocks noChangeAspect="1"/>
          </p:cNvGraphicFramePr>
          <p:nvPr>
            <p:extLst>
              <p:ext uri="{D42A27DB-BD31-4B8C-83A1-F6EECF244321}">
                <p14:modId xmlns:p14="http://schemas.microsoft.com/office/powerpoint/2010/main" val="389031644"/>
              </p:ext>
            </p:extLst>
          </p:nvPr>
        </p:nvGraphicFramePr>
        <p:xfrm>
          <a:off x="1446068" y="3753776"/>
          <a:ext cx="1168400" cy="330200"/>
        </p:xfrm>
        <a:graphic>
          <a:graphicData uri="http://schemas.openxmlformats.org/presentationml/2006/ole">
            <mc:AlternateContent xmlns:mc="http://schemas.openxmlformats.org/markup-compatibility/2006">
              <mc:Choice xmlns:v="urn:schemas-microsoft-com:vml" Requires="v">
                <p:oleObj spid="_x0000_s10280" name="Equation" r:id="rId6" imgW="1168200" imgH="330120" progId="Equation.DSMT4">
                  <p:embed/>
                </p:oleObj>
              </mc:Choice>
              <mc:Fallback>
                <p:oleObj name="Equation" r:id="rId6" imgW="1168200" imgH="330120" progId="Equation.DSMT4">
                  <p:embed/>
                  <p:pic>
                    <p:nvPicPr>
                      <p:cNvPr id="0" name=""/>
                      <p:cNvPicPr/>
                      <p:nvPr/>
                    </p:nvPicPr>
                    <p:blipFill>
                      <a:blip r:embed="rId7"/>
                      <a:stretch>
                        <a:fillRect/>
                      </a:stretch>
                    </p:blipFill>
                    <p:spPr>
                      <a:xfrm>
                        <a:off x="1446068" y="3753776"/>
                        <a:ext cx="1168400" cy="3302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05713B53-AEE1-43C1-87D2-31403D6472AC}"/>
              </a:ext>
            </a:extLst>
          </p:cNvPr>
          <p:cNvGraphicFramePr>
            <a:graphicFrameLocks noChangeAspect="1"/>
          </p:cNvGraphicFramePr>
          <p:nvPr>
            <p:extLst>
              <p:ext uri="{D42A27DB-BD31-4B8C-83A1-F6EECF244321}">
                <p14:modId xmlns:p14="http://schemas.microsoft.com/office/powerpoint/2010/main" val="2631192137"/>
              </p:ext>
            </p:extLst>
          </p:nvPr>
        </p:nvGraphicFramePr>
        <p:xfrm>
          <a:off x="1446068" y="4378235"/>
          <a:ext cx="1219200" cy="292100"/>
        </p:xfrm>
        <a:graphic>
          <a:graphicData uri="http://schemas.openxmlformats.org/presentationml/2006/ole">
            <mc:AlternateContent xmlns:mc="http://schemas.openxmlformats.org/markup-compatibility/2006">
              <mc:Choice xmlns:v="urn:schemas-microsoft-com:vml" Requires="v">
                <p:oleObj spid="_x0000_s10281" name="Equation" r:id="rId8" imgW="1218960" imgH="304560" progId="Equation.DSMT4">
                  <p:embed/>
                </p:oleObj>
              </mc:Choice>
              <mc:Fallback>
                <p:oleObj name="Equation" r:id="rId8" imgW="1218960" imgH="304560" progId="Equation.DSMT4">
                  <p:embed/>
                  <p:pic>
                    <p:nvPicPr>
                      <p:cNvPr id="0" name=""/>
                      <p:cNvPicPr/>
                      <p:nvPr/>
                    </p:nvPicPr>
                    <p:blipFill>
                      <a:blip r:embed="rId9"/>
                      <a:stretch>
                        <a:fillRect/>
                      </a:stretch>
                    </p:blipFill>
                    <p:spPr>
                      <a:xfrm>
                        <a:off x="1446068" y="4378235"/>
                        <a:ext cx="1219200" cy="292100"/>
                      </a:xfrm>
                      <a:prstGeom prst="rect">
                        <a:avLst/>
                      </a:prstGeom>
                    </p:spPr>
                  </p:pic>
                </p:oleObj>
              </mc:Fallback>
            </mc:AlternateContent>
          </a:graphicData>
        </a:graphic>
      </p:graphicFrame>
      <p:pic>
        <p:nvPicPr>
          <p:cNvPr id="47" name="Picture 46">
            <a:extLst>
              <a:ext uri="{FF2B5EF4-FFF2-40B4-BE49-F238E27FC236}">
                <a16:creationId xmlns:a16="http://schemas.microsoft.com/office/drawing/2014/main" id="{575BBE20-8814-4CBC-B299-5D2BB31067FF}"/>
              </a:ext>
            </a:extLst>
          </p:cNvPr>
          <p:cNvPicPr/>
          <p:nvPr/>
        </p:nvPicPr>
        <p:blipFill>
          <a:blip r:embed="rId10"/>
          <a:stretch>
            <a:fillRect/>
          </a:stretch>
        </p:blipFill>
        <p:spPr>
          <a:xfrm>
            <a:off x="7638180" y="1644766"/>
            <a:ext cx="2669603" cy="4130358"/>
          </a:xfrm>
          <a:prstGeom prst="rect">
            <a:avLst/>
          </a:prstGeom>
        </p:spPr>
      </p:pic>
      <p:sp>
        <p:nvSpPr>
          <p:cNvPr id="48" name="Rectangle 47">
            <a:extLst>
              <a:ext uri="{FF2B5EF4-FFF2-40B4-BE49-F238E27FC236}">
                <a16:creationId xmlns:a16="http://schemas.microsoft.com/office/drawing/2014/main" id="{0E93BDE2-2593-4326-8BDB-7A2D1AD48A33}"/>
              </a:ext>
            </a:extLst>
          </p:cNvPr>
          <p:cNvSpPr/>
          <p:nvPr/>
        </p:nvSpPr>
        <p:spPr>
          <a:xfrm>
            <a:off x="7728890" y="5843561"/>
            <a:ext cx="2488182" cy="344518"/>
          </a:xfrm>
          <a:prstGeom prst="rect">
            <a:avLst/>
          </a:prstGeom>
        </p:spPr>
        <p:txBody>
          <a:bodyPr wrap="none">
            <a:spAutoFit/>
          </a:bodyPr>
          <a:lstStyle/>
          <a:p>
            <a:pPr algn="ctr">
              <a:lnSpc>
                <a:spcPct val="130000"/>
              </a:lnSpc>
              <a:spcBef>
                <a:spcPts val="600"/>
              </a:spcBef>
              <a:spcAft>
                <a:spcPts val="6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4.1. </a:t>
            </a:r>
            <a:r>
              <a:rPr lang="en-US" dirty="0" err="1">
                <a:latin typeface="Times New Roman" panose="02020603050405020304" pitchFamily="18" charset="0"/>
                <a:ea typeface="Calibri" panose="020F0502020204030204" pitchFamily="34" charset="0"/>
                <a:cs typeface="Times New Roman" panose="02020603050405020304" pitchFamily="18" charset="0"/>
              </a:rPr>
              <a:t>Mô</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n</a:t>
            </a:r>
            <a:r>
              <a:rPr lang="en-GB" dirty="0">
                <a:latin typeface="Times New Roman" panose="02020603050405020304" pitchFamily="18" charset="0"/>
                <a:ea typeface="Calibri" panose="020F0502020204030204" pitchFamily="34" charset="0"/>
                <a:cs typeface="Times New Roman" panose="02020603050405020304" pitchFamily="18" charset="0"/>
              </a:rPr>
              <a:t>ơ-</a:t>
            </a:r>
            <a:r>
              <a:rPr lang="en-GB" dirty="0" err="1">
                <a:latin typeface="Times New Roman" panose="02020603050405020304" pitchFamily="18" charset="0"/>
                <a:ea typeface="Calibri" panose="020F0502020204030204" pitchFamily="34" charset="0"/>
                <a:cs typeface="Times New Roman" panose="02020603050405020304" pitchFamily="18" charset="0"/>
              </a:rPr>
              <a:t>ron</a:t>
            </a:r>
            <a:endParaRPr lang="en-GB"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6348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đào</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tạo</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mạng</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n</a:t>
            </a:r>
            <a:r>
              <a:rPr lang="vi-VN" sz="2670" dirty="0">
                <a:solidFill>
                  <a:srgbClr val="1E4E79"/>
                </a:solidFill>
                <a:latin typeface="Times New Roman" panose="02020603050405020304" pitchFamily="18" charset="0"/>
                <a:ea typeface="Times New Roman"/>
                <a:cs typeface="Times New Roman" panose="02020603050405020304" pitchFamily="18" charset="0"/>
                <a:sym typeface="Times New Roman"/>
              </a:rPr>
              <a:t>ơ</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ron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CB485773-450C-4E7E-BDDD-89AB8E0AE338}"/>
              </a:ext>
            </a:extLst>
          </p:cNvPr>
          <p:cNvPicPr>
            <a:picLocks noChangeAspect="1"/>
          </p:cNvPicPr>
          <p:nvPr/>
        </p:nvPicPr>
        <p:blipFill>
          <a:blip r:embed="rId3"/>
          <a:stretch>
            <a:fillRect/>
          </a:stretch>
        </p:blipFill>
        <p:spPr>
          <a:xfrm>
            <a:off x="896851" y="1227474"/>
            <a:ext cx="3417895" cy="2688744"/>
          </a:xfrm>
          <a:prstGeom prst="rect">
            <a:avLst/>
          </a:prstGeom>
        </p:spPr>
      </p:pic>
      <p:pic>
        <p:nvPicPr>
          <p:cNvPr id="6" name="Picture 5">
            <a:extLst>
              <a:ext uri="{FF2B5EF4-FFF2-40B4-BE49-F238E27FC236}">
                <a16:creationId xmlns:a16="http://schemas.microsoft.com/office/drawing/2014/main" id="{ABABBA0D-0849-4234-8D6E-33A1591307C3}"/>
              </a:ext>
            </a:extLst>
          </p:cNvPr>
          <p:cNvPicPr>
            <a:picLocks noChangeAspect="1"/>
          </p:cNvPicPr>
          <p:nvPr/>
        </p:nvPicPr>
        <p:blipFill>
          <a:blip r:embed="rId4"/>
          <a:stretch>
            <a:fillRect/>
          </a:stretch>
        </p:blipFill>
        <p:spPr>
          <a:xfrm>
            <a:off x="4557186" y="1219771"/>
            <a:ext cx="3347757" cy="2696443"/>
          </a:xfrm>
          <a:prstGeom prst="rect">
            <a:avLst/>
          </a:prstGeom>
        </p:spPr>
      </p:pic>
      <p:pic>
        <p:nvPicPr>
          <p:cNvPr id="7" name="Picture 6">
            <a:extLst>
              <a:ext uri="{FF2B5EF4-FFF2-40B4-BE49-F238E27FC236}">
                <a16:creationId xmlns:a16="http://schemas.microsoft.com/office/drawing/2014/main" id="{84348808-CFB8-493A-BAF4-B796AA9925CA}"/>
              </a:ext>
            </a:extLst>
          </p:cNvPr>
          <p:cNvPicPr>
            <a:picLocks noChangeAspect="1"/>
          </p:cNvPicPr>
          <p:nvPr/>
        </p:nvPicPr>
        <p:blipFill>
          <a:blip r:embed="rId5"/>
          <a:stretch>
            <a:fillRect/>
          </a:stretch>
        </p:blipFill>
        <p:spPr>
          <a:xfrm>
            <a:off x="8147384" y="1229601"/>
            <a:ext cx="3334340" cy="2686608"/>
          </a:xfrm>
          <a:prstGeom prst="rect">
            <a:avLst/>
          </a:prstGeom>
        </p:spPr>
      </p:pic>
      <p:sp>
        <p:nvSpPr>
          <p:cNvPr id="8" name="TextBox 7">
            <a:extLst>
              <a:ext uri="{FF2B5EF4-FFF2-40B4-BE49-F238E27FC236}">
                <a16:creationId xmlns:a16="http://schemas.microsoft.com/office/drawing/2014/main" id="{EBB2620D-F521-4742-BB0D-A146447AD3A8}"/>
              </a:ext>
            </a:extLst>
          </p:cNvPr>
          <p:cNvSpPr txBox="1"/>
          <p:nvPr/>
        </p:nvSpPr>
        <p:spPr>
          <a:xfrm>
            <a:off x="1189865" y="4756084"/>
            <a:ext cx="293670" cy="307777"/>
          </a:xfrm>
          <a:prstGeom prst="rect">
            <a:avLst/>
          </a:prstGeom>
          <a:noFill/>
        </p:spPr>
        <p:txBody>
          <a:bodyPr wrap="none" rtlCol="0">
            <a:spAutoFit/>
          </a:bodyPr>
          <a:lstStyle/>
          <a:p>
            <a:r>
              <a:rPr lang="en-GB" dirty="0"/>
              <a:t>- </a:t>
            </a:r>
          </a:p>
        </p:txBody>
      </p:sp>
      <p:sp>
        <p:nvSpPr>
          <p:cNvPr id="18" name="Rectangle 17">
            <a:extLst>
              <a:ext uri="{FF2B5EF4-FFF2-40B4-BE49-F238E27FC236}">
                <a16:creationId xmlns:a16="http://schemas.microsoft.com/office/drawing/2014/main" id="{988D9DA3-3A12-439D-AFB7-E3BE87F439FB}"/>
              </a:ext>
            </a:extLst>
          </p:cNvPr>
          <p:cNvSpPr/>
          <p:nvPr/>
        </p:nvSpPr>
        <p:spPr>
          <a:xfrm>
            <a:off x="1483535" y="4045030"/>
            <a:ext cx="2244525" cy="570028"/>
          </a:xfrm>
          <a:prstGeom prst="rect">
            <a:avLst/>
          </a:prstGeom>
        </p:spPr>
        <p:txBody>
          <a:bodyPr wrap="non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4.2. </a:t>
            </a:r>
            <a:r>
              <a:rPr lang="en-GB"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mạng</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30000"/>
              </a:lnSpc>
              <a:spcBef>
                <a:spcPts val="600"/>
              </a:spcBef>
              <a:spcAft>
                <a:spcPts val="600"/>
              </a:spcAft>
            </a:pPr>
            <a:r>
              <a:rPr lang="en-GB" sz="1200" dirty="0">
                <a:latin typeface="Times New Roman" panose="02020603050405020304" pitchFamily="18" charset="0"/>
                <a:ea typeface="Calibri" panose="020F0502020204030204" pitchFamily="34" charset="0"/>
                <a:cs typeface="Times New Roman" panose="02020603050405020304" pitchFamily="18" charset="0"/>
              </a:rPr>
              <a:t>(</a:t>
            </a:r>
            <a:r>
              <a:rPr lang="en-GB"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dữ</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là</a:t>
            </a:r>
            <a:r>
              <a:rPr lang="en-GB" sz="1200" dirty="0">
                <a:latin typeface="Times New Roman" panose="02020603050405020304" pitchFamily="18" charset="0"/>
                <a:ea typeface="Calibri" panose="020F0502020204030204" pitchFamily="34" charset="0"/>
                <a:cs typeface="Times New Roman" panose="02020603050405020304" pitchFamily="18" charset="0"/>
              </a:rPr>
              <a:t> 5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2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9" name="Rectangle 18">
            <a:extLst>
              <a:ext uri="{FF2B5EF4-FFF2-40B4-BE49-F238E27FC236}">
                <a16:creationId xmlns:a16="http://schemas.microsoft.com/office/drawing/2014/main" id="{B0B1EBCA-B7E2-4BEC-BF0C-F0F2AC0FA26D}"/>
              </a:ext>
            </a:extLst>
          </p:cNvPr>
          <p:cNvSpPr/>
          <p:nvPr/>
        </p:nvSpPr>
        <p:spPr>
          <a:xfrm>
            <a:off x="5070330" y="4045030"/>
            <a:ext cx="2321468" cy="570028"/>
          </a:xfrm>
          <a:prstGeom prst="rect">
            <a:avLst/>
          </a:prstGeom>
        </p:spPr>
        <p:txBody>
          <a:bodyPr wrap="non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4.3. </a:t>
            </a:r>
            <a:r>
              <a:rPr lang="en-GB"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mạng</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30000"/>
              </a:lnSpc>
              <a:spcBef>
                <a:spcPts val="600"/>
              </a:spcBef>
              <a:spcAft>
                <a:spcPts val="600"/>
              </a:spcAft>
            </a:pPr>
            <a:r>
              <a:rPr lang="en-GB" sz="1200" dirty="0">
                <a:latin typeface="Times New Roman" panose="02020603050405020304" pitchFamily="18" charset="0"/>
                <a:ea typeface="Calibri" panose="020F0502020204030204" pitchFamily="34" charset="0"/>
                <a:cs typeface="Times New Roman" panose="02020603050405020304" pitchFamily="18" charset="0"/>
              </a:rPr>
              <a:t>(</a:t>
            </a:r>
            <a:r>
              <a:rPr lang="en-GB"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dữ</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là</a:t>
            </a:r>
            <a:r>
              <a:rPr lang="en-GB" sz="1200" dirty="0">
                <a:latin typeface="Times New Roman" panose="02020603050405020304" pitchFamily="18" charset="0"/>
                <a:ea typeface="Calibri" panose="020F0502020204030204" pitchFamily="34" charset="0"/>
                <a:cs typeface="Times New Roman" panose="02020603050405020304" pitchFamily="18" charset="0"/>
              </a:rPr>
              <a:t> 10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2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0" name="Rectangle 19">
            <a:extLst>
              <a:ext uri="{FF2B5EF4-FFF2-40B4-BE49-F238E27FC236}">
                <a16:creationId xmlns:a16="http://schemas.microsoft.com/office/drawing/2014/main" id="{8138318C-8E87-4B7A-81A2-F3D2E3E9EF4B}"/>
              </a:ext>
            </a:extLst>
          </p:cNvPr>
          <p:cNvSpPr/>
          <p:nvPr/>
        </p:nvSpPr>
        <p:spPr>
          <a:xfrm>
            <a:off x="8653820" y="4045030"/>
            <a:ext cx="2321468" cy="570028"/>
          </a:xfrm>
          <a:prstGeom prst="rect">
            <a:avLst/>
          </a:prstGeom>
        </p:spPr>
        <p:txBody>
          <a:bodyPr wrap="none">
            <a:spAutoFit/>
          </a:bodyPr>
          <a:lstStyle/>
          <a:p>
            <a:pPr algn="ct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4.4. </a:t>
            </a:r>
            <a:r>
              <a:rPr lang="en-GB" sz="1200" dirty="0" err="1">
                <a:latin typeface="Times New Roman" panose="02020603050405020304" pitchFamily="18" charset="0"/>
                <a:ea typeface="Calibri" panose="020F0502020204030204" pitchFamily="34" charset="0"/>
                <a:cs typeface="Times New Roman" panose="02020603050405020304" pitchFamily="18" charset="0"/>
              </a:rPr>
              <a:t>Kết</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quả</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mạng</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30000"/>
              </a:lnSpc>
              <a:spcBef>
                <a:spcPts val="600"/>
              </a:spcBef>
              <a:spcAft>
                <a:spcPts val="600"/>
              </a:spcAft>
            </a:pPr>
            <a:r>
              <a:rPr lang="en-GB" sz="1200" dirty="0">
                <a:latin typeface="Times New Roman" panose="02020603050405020304" pitchFamily="18" charset="0"/>
                <a:ea typeface="Calibri" panose="020F0502020204030204" pitchFamily="34" charset="0"/>
                <a:cs typeface="Times New Roman" panose="02020603050405020304" pitchFamily="18" charset="0"/>
              </a:rPr>
              <a:t>(</a:t>
            </a:r>
            <a:r>
              <a:rPr lang="en-GB" sz="1200" dirty="0" err="1">
                <a:latin typeface="Times New Roman" panose="02020603050405020304" pitchFamily="18" charset="0"/>
                <a:ea typeface="Calibri" panose="020F0502020204030204" pitchFamily="34" charset="0"/>
                <a:cs typeface="Times New Roman" panose="02020603050405020304" pitchFamily="18" charset="0"/>
              </a:rPr>
              <a:t>với</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dữ</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liệu</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là</a:t>
            </a:r>
            <a:r>
              <a:rPr lang="en-GB" sz="1200" dirty="0">
                <a:latin typeface="Times New Roman" panose="02020603050405020304" pitchFamily="18" charset="0"/>
                <a:ea typeface="Calibri" panose="020F0502020204030204" pitchFamily="34" charset="0"/>
                <a:cs typeface="Times New Roman" panose="02020603050405020304" pitchFamily="18" charset="0"/>
              </a:rPr>
              <a:t> 15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200"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1851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4990882" y="5822031"/>
            <a:ext cx="2396810" cy="308418"/>
          </a:xfrm>
          <a:prstGeom prst="rect">
            <a:avLst/>
          </a:prstGeom>
        </p:spPr>
        <p:txBody>
          <a:bodyPr wrap="none">
            <a:spAutoFit/>
          </a:bodyPr>
          <a:lstStyle/>
          <a:p>
            <a:pPr algn="ctr">
              <a:lnSpc>
                <a:spcPct val="13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4.5. </a:t>
            </a:r>
            <a:r>
              <a:rPr lang="en-GB" sz="12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200" dirty="0">
                <a:latin typeface="Times New Roman" panose="02020603050405020304" pitchFamily="18" charset="0"/>
                <a:ea typeface="Calibri" panose="020F0502020204030204" pitchFamily="34" charset="0"/>
                <a:cs typeface="Times New Roman" panose="02020603050405020304" pitchFamily="18" charset="0"/>
              </a:rPr>
              <a:t> test mong </a:t>
            </a:r>
            <a:r>
              <a:rPr lang="en-GB" sz="1200" dirty="0" err="1">
                <a:latin typeface="Times New Roman" panose="02020603050405020304" pitchFamily="18" charset="0"/>
                <a:ea typeface="Calibri" panose="020F0502020204030204" pitchFamily="34" charset="0"/>
                <a:cs typeface="Times New Roman" panose="02020603050405020304" pitchFamily="18" charset="0"/>
              </a:rPr>
              <a:t>muốn</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2" name="TextBox 21">
            <a:extLst>
              <a:ext uri="{FF2B5EF4-FFF2-40B4-BE49-F238E27FC236}">
                <a16:creationId xmlns:a16="http://schemas.microsoft.com/office/drawing/2014/main" id="{8C11ED60-2DE0-4700-A7BE-30354A2F0358}"/>
              </a:ext>
            </a:extLst>
          </p:cNvPr>
          <p:cNvSpPr txBox="1"/>
          <p:nvPr/>
        </p:nvSpPr>
        <p:spPr>
          <a:xfrm>
            <a:off x="1188253" y="1275434"/>
            <a:ext cx="2794355"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Quỹ</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đạo</a:t>
            </a:r>
            <a:r>
              <a:rPr lang="en-US" sz="1800" b="1" dirty="0">
                <a:latin typeface="Times New Roman" panose="02020603050405020304" pitchFamily="18" charset="0"/>
                <a:cs typeface="Times New Roman" panose="02020603050405020304" pitchFamily="18" charset="0"/>
              </a:rPr>
              <a:t> test </a:t>
            </a:r>
            <a:r>
              <a:rPr lang="en-US" sz="1800" b="1" dirty="0" err="1">
                <a:latin typeface="Times New Roman" panose="02020603050405020304" pitchFamily="18" charset="0"/>
                <a:cs typeface="Times New Roman" panose="02020603050405020304" pitchFamily="18" charset="0"/>
              </a:rPr>
              <a:t>mong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muốn</a:t>
            </a:r>
            <a:r>
              <a:rPr lang="en-US" sz="1800" b="1" dirty="0">
                <a:latin typeface="Times New Roman" panose="02020603050405020304" pitchFamily="18" charset="0"/>
                <a:cs typeface="Times New Roman" panose="02020603050405020304" pitchFamily="18" charset="0"/>
              </a:rPr>
              <a:t>: </a:t>
            </a:r>
          </a:p>
        </p:txBody>
      </p:sp>
      <p:sp>
        <p:nvSpPr>
          <p:cNvPr id="26" name="TextBox 25">
            <a:extLst>
              <a:ext uri="{FF2B5EF4-FFF2-40B4-BE49-F238E27FC236}">
                <a16:creationId xmlns:a16="http://schemas.microsoft.com/office/drawing/2014/main" id="{ADBF4B1F-D7E1-4CB9-82BF-E6B6678496C1}"/>
              </a:ext>
            </a:extLst>
          </p:cNvPr>
          <p:cNvSpPr txBox="1"/>
          <p:nvPr/>
        </p:nvSpPr>
        <p:spPr>
          <a:xfrm>
            <a:off x="1188253" y="2273280"/>
            <a:ext cx="5304657"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Kết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quả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bài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toán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động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học</a:t>
            </a:r>
            <a:r>
              <a:rPr lang="en-US" sz="1800" b="1" dirty="0">
                <a:latin typeface="Times New Roman" panose="02020603050405020304" pitchFamily="18" charset="0"/>
                <a:cs typeface="Times New Roman" panose="02020603050405020304" pitchFamily="18" charset="0"/>
              </a:rPr>
              <a:t> ng</a:t>
            </a:r>
            <a:r>
              <a:rPr lang="en-GB" sz="1800" b="1" dirty="0" err="1">
                <a:latin typeface="Times New Roman" panose="02020603050405020304" pitchFamily="18" charset="0"/>
                <a:cs typeface="Times New Roman" panose="02020603050405020304" pitchFamily="18" charset="0"/>
              </a:rPr>
              <a:t>ược</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của</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quỹ</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đạo</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trên</a:t>
            </a:r>
            <a:r>
              <a:rPr lang="en-GB" sz="1800" b="1"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A4405E48-0034-4011-B891-92B7EAB3CC22}"/>
              </a:ext>
            </a:extLst>
          </p:cNvPr>
          <p:cNvGraphicFramePr>
            <a:graphicFrameLocks noChangeAspect="1"/>
          </p:cNvGraphicFramePr>
          <p:nvPr>
            <p:extLst>
              <p:ext uri="{D42A27DB-BD31-4B8C-83A1-F6EECF244321}">
                <p14:modId xmlns:p14="http://schemas.microsoft.com/office/powerpoint/2010/main" val="1218608693"/>
              </p:ext>
            </p:extLst>
          </p:nvPr>
        </p:nvGraphicFramePr>
        <p:xfrm>
          <a:off x="4846409" y="1352411"/>
          <a:ext cx="2171700" cy="965200"/>
        </p:xfrm>
        <a:graphic>
          <a:graphicData uri="http://schemas.openxmlformats.org/presentationml/2006/ole">
            <mc:AlternateContent xmlns:mc="http://schemas.openxmlformats.org/markup-compatibility/2006">
              <mc:Choice xmlns:v="urn:schemas-microsoft-com:vml" Requires="v">
                <p:oleObj spid="_x0000_s11280" name="Equation" r:id="rId4" imgW="2171520" imgH="965160" progId="Equation.DSMT4">
                  <p:embed/>
                </p:oleObj>
              </mc:Choice>
              <mc:Fallback>
                <p:oleObj name="Equation" r:id="rId4" imgW="2171520" imgH="965160" progId="Equation.DSMT4">
                  <p:embed/>
                  <p:pic>
                    <p:nvPicPr>
                      <p:cNvPr id="0" name=""/>
                      <p:cNvPicPr/>
                      <p:nvPr/>
                    </p:nvPicPr>
                    <p:blipFill>
                      <a:blip r:embed="rId5"/>
                      <a:stretch>
                        <a:fillRect/>
                      </a:stretch>
                    </p:blipFill>
                    <p:spPr>
                      <a:xfrm>
                        <a:off x="4846409" y="1352411"/>
                        <a:ext cx="2171700" cy="96520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35DBE2E2-79CF-4B81-9073-8B260ED88164}"/>
              </a:ext>
            </a:extLst>
          </p:cNvPr>
          <p:cNvPicPr>
            <a:picLocks noChangeAspect="1"/>
          </p:cNvPicPr>
          <p:nvPr/>
        </p:nvPicPr>
        <p:blipFill>
          <a:blip r:embed="rId6"/>
          <a:stretch>
            <a:fillRect/>
          </a:stretch>
        </p:blipFill>
        <p:spPr>
          <a:xfrm>
            <a:off x="4525819" y="2768066"/>
            <a:ext cx="3474748" cy="3075495"/>
          </a:xfrm>
          <a:prstGeom prst="rect">
            <a:avLst/>
          </a:prstGeom>
        </p:spPr>
      </p:pic>
    </p:spTree>
    <p:extLst>
      <p:ext uri="{BB962C8B-B14F-4D97-AF65-F5344CB8AC3E}">
        <p14:creationId xmlns:p14="http://schemas.microsoft.com/office/powerpoint/2010/main" val="3958334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1261424" y="4151471"/>
            <a:ext cx="2510624" cy="308418"/>
          </a:xfrm>
          <a:prstGeom prst="rect">
            <a:avLst/>
          </a:prstGeom>
        </p:spPr>
        <p:txBody>
          <a:bodyPr wrap="none">
            <a:spAutoFit/>
          </a:bodyPr>
          <a:lstStyle/>
          <a:p>
            <a:pPr algn="ctr">
              <a:lnSpc>
                <a:spcPct val="13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4.2. Sai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q1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3 tr</a:t>
            </a:r>
            <a:r>
              <a:rPr lang="vi-VN" sz="1200" dirty="0">
                <a:latin typeface="Times New Roman" panose="02020603050405020304" pitchFamily="18" charset="0"/>
                <a:ea typeface="Calibri" panose="020F0502020204030204" pitchFamily="34" charset="0"/>
                <a:cs typeface="Times New Roman" panose="02020603050405020304" pitchFamily="18" charset="0"/>
              </a:rPr>
              <a:t>ư</a:t>
            </a:r>
            <a:r>
              <a:rPr lang="en-GB" sz="12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hợp</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8C11ED60-2DE0-4700-A7BE-30354A2F0358}"/>
              </a:ext>
            </a:extLst>
          </p:cNvPr>
          <p:cNvSpPr txBox="1"/>
          <p:nvPr/>
        </p:nvSpPr>
        <p:spPr>
          <a:xfrm>
            <a:off x="1188253" y="1275434"/>
            <a:ext cx="2230098" cy="369332"/>
          </a:xfrm>
          <a:prstGeom prst="rect">
            <a:avLst/>
          </a:prstGeom>
          <a:noFill/>
        </p:spPr>
        <p:txBody>
          <a:bodyPr wrap="none" rtlCol="0">
            <a:spAutoFit/>
          </a:bodyPr>
          <a:lstStyle/>
          <a:p>
            <a:r>
              <a:rPr lang="en-US" sz="1800" b="1" dirty="0">
                <a:latin typeface="Times New Roman" panose="02020603050405020304" pitchFamily="18" charset="0"/>
                <a:cs typeface="Times New Roman" panose="02020603050405020304" pitchFamily="18" charset="0"/>
              </a:rPr>
              <a:t>Sai </a:t>
            </a:r>
            <a:r>
              <a:rPr lang="en-US" sz="1800" b="1" dirty="0" err="1">
                <a:latin typeface="Times New Roman" panose="02020603050405020304" pitchFamily="18" charset="0"/>
                <a:cs typeface="Times New Roman" panose="02020603050405020304" pitchFamily="18" charset="0"/>
              </a:rPr>
              <a:t>số</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góc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a:t>
            </a:r>
            <a:r>
              <a:rPr lang="en-GB" sz="1800" b="1" dirty="0" err="1">
                <a:latin typeface="Times New Roman" panose="02020603050405020304" pitchFamily="18" charset="0"/>
                <a:cs typeface="Times New Roman" panose="02020603050405020304" pitchFamily="18" charset="0"/>
              </a:rPr>
              <a:t>ớp</a:t>
            </a:r>
            <a:r>
              <a:rPr lang="en-US" sz="1800" b="1"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118400EB-554E-4CCD-9864-E8240528937F}"/>
              </a:ext>
            </a:extLst>
          </p:cNvPr>
          <p:cNvPicPr/>
          <p:nvPr/>
        </p:nvPicPr>
        <p:blipFill>
          <a:blip r:embed="rId3"/>
          <a:stretch>
            <a:fillRect/>
          </a:stretch>
        </p:blipFill>
        <p:spPr>
          <a:xfrm>
            <a:off x="896851" y="1800091"/>
            <a:ext cx="3239770" cy="2339975"/>
          </a:xfrm>
          <a:prstGeom prst="rect">
            <a:avLst/>
          </a:prstGeom>
        </p:spPr>
      </p:pic>
      <p:pic>
        <p:nvPicPr>
          <p:cNvPr id="11" name="Picture 10">
            <a:extLst>
              <a:ext uri="{FF2B5EF4-FFF2-40B4-BE49-F238E27FC236}">
                <a16:creationId xmlns:a16="http://schemas.microsoft.com/office/drawing/2014/main" id="{58977EC7-5565-4713-9554-D7AD25BEB1A3}"/>
              </a:ext>
            </a:extLst>
          </p:cNvPr>
          <p:cNvPicPr/>
          <p:nvPr/>
        </p:nvPicPr>
        <p:blipFill>
          <a:blip r:embed="rId4"/>
          <a:stretch>
            <a:fillRect/>
          </a:stretch>
        </p:blipFill>
        <p:spPr>
          <a:xfrm>
            <a:off x="4560685" y="1800088"/>
            <a:ext cx="3239770" cy="2339975"/>
          </a:xfrm>
          <a:prstGeom prst="rect">
            <a:avLst/>
          </a:prstGeom>
        </p:spPr>
      </p:pic>
      <p:pic>
        <p:nvPicPr>
          <p:cNvPr id="13" name="Picture 12">
            <a:extLst>
              <a:ext uri="{FF2B5EF4-FFF2-40B4-BE49-F238E27FC236}">
                <a16:creationId xmlns:a16="http://schemas.microsoft.com/office/drawing/2014/main" id="{07961764-1D3F-49D5-971E-5B83C5FF708D}"/>
              </a:ext>
            </a:extLst>
          </p:cNvPr>
          <p:cNvPicPr/>
          <p:nvPr/>
        </p:nvPicPr>
        <p:blipFill>
          <a:blip r:embed="rId5"/>
          <a:stretch>
            <a:fillRect/>
          </a:stretch>
        </p:blipFill>
        <p:spPr>
          <a:xfrm>
            <a:off x="8224520" y="1800089"/>
            <a:ext cx="3239770" cy="2339975"/>
          </a:xfrm>
          <a:prstGeom prst="rect">
            <a:avLst/>
          </a:prstGeom>
        </p:spPr>
      </p:pic>
      <p:sp>
        <p:nvSpPr>
          <p:cNvPr id="14" name="Rectangle 13">
            <a:extLst>
              <a:ext uri="{FF2B5EF4-FFF2-40B4-BE49-F238E27FC236}">
                <a16:creationId xmlns:a16="http://schemas.microsoft.com/office/drawing/2014/main" id="{7AE340B5-7C1C-43EF-874A-8D78217F7833}"/>
              </a:ext>
            </a:extLst>
          </p:cNvPr>
          <p:cNvSpPr/>
          <p:nvPr/>
        </p:nvSpPr>
        <p:spPr>
          <a:xfrm>
            <a:off x="4933975" y="4155815"/>
            <a:ext cx="2510624" cy="308418"/>
          </a:xfrm>
          <a:prstGeom prst="rect">
            <a:avLst/>
          </a:prstGeom>
        </p:spPr>
        <p:txBody>
          <a:bodyPr wrap="none">
            <a:spAutoFit/>
          </a:bodyPr>
          <a:lstStyle/>
          <a:p>
            <a:pPr algn="ctr">
              <a:lnSpc>
                <a:spcPct val="13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4.2. Sai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q2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3 tr</a:t>
            </a:r>
            <a:r>
              <a:rPr lang="vi-VN" sz="1200" dirty="0">
                <a:latin typeface="Times New Roman" panose="02020603050405020304" pitchFamily="18" charset="0"/>
                <a:ea typeface="Calibri" panose="020F0502020204030204" pitchFamily="34" charset="0"/>
                <a:cs typeface="Times New Roman" panose="02020603050405020304" pitchFamily="18" charset="0"/>
              </a:rPr>
              <a:t>ư</a:t>
            </a:r>
            <a:r>
              <a:rPr lang="en-GB" sz="12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hợp</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0EE3DEED-4AFB-4506-8AC4-2AD17CA0186E}"/>
              </a:ext>
            </a:extLst>
          </p:cNvPr>
          <p:cNvSpPr/>
          <p:nvPr/>
        </p:nvSpPr>
        <p:spPr>
          <a:xfrm>
            <a:off x="8589093" y="4155815"/>
            <a:ext cx="2510624" cy="308418"/>
          </a:xfrm>
          <a:prstGeom prst="rect">
            <a:avLst/>
          </a:prstGeom>
        </p:spPr>
        <p:txBody>
          <a:bodyPr wrap="none">
            <a:spAutoFit/>
          </a:bodyPr>
          <a:lstStyle/>
          <a:p>
            <a:pPr algn="ctr">
              <a:lnSpc>
                <a:spcPct val="130000"/>
              </a:lnSpc>
              <a:spcBef>
                <a:spcPts val="600"/>
              </a:spcBef>
              <a:spcAft>
                <a:spcPts val="600"/>
              </a:spcAft>
            </a:pPr>
            <a:r>
              <a:rPr lang="en-US" sz="12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200" dirty="0">
                <a:latin typeface="Times New Roman" panose="02020603050405020304" pitchFamily="18" charset="0"/>
                <a:ea typeface="Calibri" panose="020F0502020204030204" pitchFamily="34" charset="0"/>
                <a:cs typeface="Times New Roman" panose="02020603050405020304" pitchFamily="18" charset="0"/>
              </a:rPr>
              <a:t> 4.2. Sai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200" dirty="0">
                <a:latin typeface="Times New Roman" panose="02020603050405020304" pitchFamily="18" charset="0"/>
                <a:ea typeface="Calibri" panose="020F0502020204030204" pitchFamily="34" charset="0"/>
                <a:cs typeface="Times New Roman" panose="02020603050405020304" pitchFamily="18" charset="0"/>
              </a:rPr>
              <a:t> q2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200" dirty="0">
                <a:latin typeface="Times New Roman" panose="02020603050405020304" pitchFamily="18" charset="0"/>
                <a:ea typeface="Calibri" panose="020F0502020204030204" pitchFamily="34" charset="0"/>
                <a:cs typeface="Times New Roman" panose="02020603050405020304" pitchFamily="18" charset="0"/>
              </a:rPr>
              <a:t> 3 tr</a:t>
            </a:r>
            <a:r>
              <a:rPr lang="vi-VN" sz="1200" dirty="0">
                <a:latin typeface="Times New Roman" panose="02020603050405020304" pitchFamily="18" charset="0"/>
                <a:ea typeface="Calibri" panose="020F0502020204030204" pitchFamily="34" charset="0"/>
                <a:cs typeface="Times New Roman" panose="02020603050405020304" pitchFamily="18" charset="0"/>
              </a:rPr>
              <a:t>ư</a:t>
            </a:r>
            <a:r>
              <a:rPr lang="en-GB" sz="12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200" dirty="0">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latin typeface="Times New Roman" panose="02020603050405020304" pitchFamily="18" charset="0"/>
                <a:ea typeface="Calibri" panose="020F0502020204030204" pitchFamily="34" charset="0"/>
                <a:cs typeface="Times New Roman" panose="02020603050405020304" pitchFamily="18" charset="0"/>
              </a:rPr>
              <a:t>hợp</a:t>
            </a:r>
            <a:endParaRPr lang="en-GB"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426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2665536" y="4873743"/>
            <a:ext cx="7411338"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4.3. Sai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tọa</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độ</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điểm</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thao</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tác</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cuối</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với</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bộ</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dữ</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liệu</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đào</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tạo</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là</a:t>
            </a:r>
            <a:r>
              <a:rPr lang="en-GB" sz="1600" dirty="0">
                <a:latin typeface="Times New Roman" panose="02020603050405020304" pitchFamily="18" charset="0"/>
                <a:ea typeface="Calibri" panose="020F0502020204030204" pitchFamily="34" charset="0"/>
                <a:cs typeface="Times New Roman" panose="02020603050405020304" pitchFamily="18" charset="0"/>
              </a:rPr>
              <a:t> 5, 10, 15 </a:t>
            </a:r>
            <a:r>
              <a:rPr lang="en-GB" sz="16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đạo</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8C11ED60-2DE0-4700-A7BE-30354A2F0358}"/>
              </a:ext>
            </a:extLst>
          </p:cNvPr>
          <p:cNvSpPr txBox="1"/>
          <p:nvPr/>
        </p:nvSpPr>
        <p:spPr>
          <a:xfrm>
            <a:off x="1188253" y="1275434"/>
            <a:ext cx="3416320" cy="369332"/>
          </a:xfrm>
          <a:prstGeom prst="rect">
            <a:avLst/>
          </a:prstGeom>
          <a:noFill/>
        </p:spPr>
        <p:txBody>
          <a:bodyPr wrap="none" rtlCol="0">
            <a:spAutoFit/>
          </a:bodyPr>
          <a:lstStyle/>
          <a:p>
            <a:r>
              <a:rPr lang="en-US" sz="1800" b="1" dirty="0">
                <a:latin typeface="Times New Roman" panose="02020603050405020304" pitchFamily="18" charset="0"/>
                <a:cs typeface="Times New Roman" panose="02020603050405020304" pitchFamily="18" charset="0"/>
              </a:rPr>
              <a:t>Sai </a:t>
            </a:r>
            <a:r>
              <a:rPr lang="en-US" sz="1800" b="1" dirty="0" err="1">
                <a:latin typeface="Times New Roman" panose="02020603050405020304" pitchFamily="18" charset="0"/>
                <a:cs typeface="Times New Roman" panose="02020603050405020304" pitchFamily="18" charset="0"/>
              </a:rPr>
              <a:t>số</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tọa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độ</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điểm</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cuối</a:t>
            </a:r>
            <a:r>
              <a:rPr lang="en-US" sz="1800" b="1" dirty="0">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8B40AF2F-F089-4C11-8D15-7A1B46686FCB}"/>
              </a:ext>
            </a:extLst>
          </p:cNvPr>
          <p:cNvPicPr/>
          <p:nvPr/>
        </p:nvPicPr>
        <p:blipFill>
          <a:blip r:embed="rId3"/>
          <a:stretch>
            <a:fillRect/>
          </a:stretch>
        </p:blipFill>
        <p:spPr>
          <a:xfrm>
            <a:off x="896851" y="2259009"/>
            <a:ext cx="3239770" cy="2339975"/>
          </a:xfrm>
          <a:prstGeom prst="rect">
            <a:avLst/>
          </a:prstGeom>
        </p:spPr>
      </p:pic>
      <p:pic>
        <p:nvPicPr>
          <p:cNvPr id="15" name="Picture 14">
            <a:extLst>
              <a:ext uri="{FF2B5EF4-FFF2-40B4-BE49-F238E27FC236}">
                <a16:creationId xmlns:a16="http://schemas.microsoft.com/office/drawing/2014/main" id="{557509DA-F7F3-4B97-A4C5-F11EFEEB9259}"/>
              </a:ext>
            </a:extLst>
          </p:cNvPr>
          <p:cNvPicPr/>
          <p:nvPr/>
        </p:nvPicPr>
        <p:blipFill>
          <a:blip r:embed="rId4"/>
          <a:stretch>
            <a:fillRect/>
          </a:stretch>
        </p:blipFill>
        <p:spPr>
          <a:xfrm>
            <a:off x="4476115" y="2259012"/>
            <a:ext cx="3239770" cy="2339975"/>
          </a:xfrm>
          <a:prstGeom prst="rect">
            <a:avLst/>
          </a:prstGeom>
        </p:spPr>
      </p:pic>
      <p:pic>
        <p:nvPicPr>
          <p:cNvPr id="16" name="Picture 15">
            <a:extLst>
              <a:ext uri="{FF2B5EF4-FFF2-40B4-BE49-F238E27FC236}">
                <a16:creationId xmlns:a16="http://schemas.microsoft.com/office/drawing/2014/main" id="{CAE6F9D6-B99F-45CC-9C31-02CE322909FD}"/>
              </a:ext>
            </a:extLst>
          </p:cNvPr>
          <p:cNvPicPr/>
          <p:nvPr/>
        </p:nvPicPr>
        <p:blipFill>
          <a:blip r:embed="rId5"/>
          <a:stretch>
            <a:fillRect/>
          </a:stretch>
        </p:blipFill>
        <p:spPr>
          <a:xfrm>
            <a:off x="8241954" y="2259008"/>
            <a:ext cx="3239770" cy="2339975"/>
          </a:xfrm>
          <a:prstGeom prst="rect">
            <a:avLst/>
          </a:prstGeom>
        </p:spPr>
      </p:pic>
    </p:spTree>
    <p:extLst>
      <p:ext uri="{BB962C8B-B14F-4D97-AF65-F5344CB8AC3E}">
        <p14:creationId xmlns:p14="http://schemas.microsoft.com/office/powerpoint/2010/main" val="130789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1456036" y="1340526"/>
            <a:ext cx="2904949" cy="4732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2F5496"/>
              </a:buClr>
              <a:buSzPts val="1400"/>
              <a:buFont typeface="Times New Roman"/>
              <a:buNone/>
            </a:pPr>
            <a:r>
              <a:rPr lang="en-US" sz="1800" dirty="0">
                <a:solidFill>
                  <a:srgbClr val="2F5496"/>
                </a:solidFill>
                <a:latin typeface="Times New Roman"/>
                <a:ea typeface="Times New Roman"/>
                <a:cs typeface="Times New Roman"/>
                <a:sym typeface="Times New Roman"/>
              </a:rPr>
              <a:t>TỔNG QUAN ĐỀ TÀI</a:t>
            </a:r>
            <a:endParaRPr sz="1800" dirty="0">
              <a:solidFill>
                <a:srgbClr val="2F5496"/>
              </a:solidFill>
              <a:latin typeface="Times New Roman"/>
              <a:ea typeface="Times New Roman"/>
              <a:cs typeface="Times New Roman"/>
              <a:sym typeface="Times New Roman"/>
            </a:endParaRPr>
          </a:p>
        </p:txBody>
      </p:sp>
      <p:sp>
        <p:nvSpPr>
          <p:cNvPr id="97" name="Google Shape;97;p3"/>
          <p:cNvSpPr txBox="1">
            <a:spLocks noGrp="1"/>
          </p:cNvSpPr>
          <p:nvPr>
            <p:ph type="title" idx="2"/>
          </p:nvPr>
        </p:nvSpPr>
        <p:spPr>
          <a:xfrm>
            <a:off x="429237" y="1132597"/>
            <a:ext cx="1026800" cy="720800"/>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SzPts val="2400"/>
              <a:buFont typeface="Times New Roman"/>
              <a:buNone/>
            </a:pPr>
            <a:r>
              <a:rPr lang="en-US" sz="2800" b="1">
                <a:solidFill>
                  <a:srgbClr val="2F5496"/>
                </a:solidFill>
                <a:latin typeface="Times New Roman"/>
                <a:ea typeface="Times New Roman"/>
                <a:cs typeface="Times New Roman"/>
                <a:sym typeface="Times New Roman"/>
              </a:rPr>
              <a:t>01.</a:t>
            </a:r>
            <a:endParaRPr sz="2800" b="1">
              <a:solidFill>
                <a:srgbClr val="2F5496"/>
              </a:solidFill>
              <a:latin typeface="Times New Roman"/>
              <a:ea typeface="Times New Roman"/>
              <a:cs typeface="Times New Roman"/>
              <a:sym typeface="Times New Roman"/>
            </a:endParaRPr>
          </a:p>
        </p:txBody>
      </p:sp>
      <p:sp>
        <p:nvSpPr>
          <p:cNvPr id="98" name="Google Shape;98;p3"/>
          <p:cNvSpPr txBox="1">
            <a:spLocks noGrp="1"/>
          </p:cNvSpPr>
          <p:nvPr>
            <p:ph type="title" idx="3"/>
          </p:nvPr>
        </p:nvSpPr>
        <p:spPr>
          <a:xfrm>
            <a:off x="1456036" y="1819654"/>
            <a:ext cx="3603440" cy="585514"/>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2F5496"/>
              </a:buClr>
              <a:buSzPts val="1400"/>
              <a:buFont typeface="Times New Roman"/>
              <a:buNone/>
            </a:pPr>
            <a:r>
              <a:rPr lang="en-US" sz="1800" dirty="0">
                <a:solidFill>
                  <a:srgbClr val="2F5496"/>
                </a:solidFill>
                <a:latin typeface="Times New Roman"/>
                <a:ea typeface="Times New Roman"/>
                <a:cs typeface="Times New Roman"/>
                <a:sym typeface="Times New Roman"/>
              </a:rPr>
              <a:t>MÔ HÌNH ROBOT</a:t>
            </a:r>
            <a:endParaRPr sz="1800" dirty="0">
              <a:solidFill>
                <a:srgbClr val="2F5496"/>
              </a:solidFill>
              <a:latin typeface="Times New Roman"/>
              <a:ea typeface="Times New Roman"/>
              <a:cs typeface="Times New Roman"/>
              <a:sym typeface="Times New Roman"/>
            </a:endParaRPr>
          </a:p>
        </p:txBody>
      </p:sp>
      <p:sp>
        <p:nvSpPr>
          <p:cNvPr id="99" name="Google Shape;99;p3"/>
          <p:cNvSpPr txBox="1">
            <a:spLocks noGrp="1"/>
          </p:cNvSpPr>
          <p:nvPr>
            <p:ph type="title" idx="5"/>
          </p:nvPr>
        </p:nvSpPr>
        <p:spPr>
          <a:xfrm>
            <a:off x="429237" y="1720456"/>
            <a:ext cx="1026800" cy="720800"/>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SzPts val="2400"/>
              <a:buFont typeface="Times New Roman"/>
              <a:buNone/>
            </a:pPr>
            <a:r>
              <a:rPr lang="en-US" sz="2800" b="1">
                <a:solidFill>
                  <a:srgbClr val="2F5496"/>
                </a:solidFill>
                <a:latin typeface="Times New Roman"/>
                <a:ea typeface="Times New Roman"/>
                <a:cs typeface="Times New Roman"/>
                <a:sym typeface="Times New Roman"/>
              </a:rPr>
              <a:t>02.</a:t>
            </a:r>
            <a:endParaRPr sz="2800" b="1">
              <a:solidFill>
                <a:srgbClr val="2F5496"/>
              </a:solidFill>
              <a:latin typeface="Times New Roman"/>
              <a:ea typeface="Times New Roman"/>
              <a:cs typeface="Times New Roman"/>
              <a:sym typeface="Times New Roman"/>
            </a:endParaRPr>
          </a:p>
        </p:txBody>
      </p:sp>
      <p:cxnSp>
        <p:nvCxnSpPr>
          <p:cNvPr id="102" name="Google Shape;102;p3"/>
          <p:cNvCxnSpPr/>
          <p:nvPr/>
        </p:nvCxnSpPr>
        <p:spPr>
          <a:xfrm>
            <a:off x="0" y="772463"/>
            <a:ext cx="4157781" cy="0"/>
          </a:xfrm>
          <a:prstGeom prst="straightConnector1">
            <a:avLst/>
          </a:prstGeom>
          <a:noFill/>
          <a:ln w="38100" cap="flat" cmpd="sng">
            <a:solidFill>
              <a:srgbClr val="242B58"/>
            </a:solidFill>
            <a:prstDash val="solid"/>
            <a:miter lim="800000"/>
            <a:headEnd type="none" w="sm" len="sm"/>
            <a:tailEnd type="none" w="sm" len="sm"/>
          </a:ln>
        </p:spPr>
      </p:cxnSp>
      <p:sp>
        <p:nvSpPr>
          <p:cNvPr id="103" name="Google Shape;103;p3"/>
          <p:cNvSpPr/>
          <p:nvPr/>
        </p:nvSpPr>
        <p:spPr>
          <a:xfrm>
            <a:off x="4029194" y="693916"/>
            <a:ext cx="128587" cy="162348"/>
          </a:xfrm>
          <a:prstGeom prst="ellipse">
            <a:avLst/>
          </a:prstGeom>
          <a:solidFill>
            <a:srgbClr val="242B58"/>
          </a:solidFill>
          <a:ln w="12700" cap="flat" cmpd="sng">
            <a:solidFill>
              <a:srgbClr val="242B5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Times New Roman"/>
              <a:ea typeface="Times New Roman"/>
              <a:cs typeface="Times New Roman"/>
              <a:sym typeface="Times New Roman"/>
            </a:endParaRPr>
          </a:p>
        </p:txBody>
      </p:sp>
      <p:sp>
        <p:nvSpPr>
          <p:cNvPr id="104" name="Google Shape;104;p3"/>
          <p:cNvSpPr txBox="1"/>
          <p:nvPr/>
        </p:nvSpPr>
        <p:spPr>
          <a:xfrm>
            <a:off x="429237" y="232381"/>
            <a:ext cx="4173129" cy="4732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rgbClr val="1F3864"/>
              </a:buClr>
              <a:buSzPts val="1400"/>
              <a:buFont typeface="Arial"/>
              <a:buNone/>
            </a:pPr>
            <a:r>
              <a:rPr lang="en-US" sz="2800" b="1" i="0" u="none" strike="noStrike" cap="none" dirty="0">
                <a:solidFill>
                  <a:srgbClr val="1F3864"/>
                </a:solidFill>
                <a:latin typeface="Times New Roman"/>
                <a:ea typeface="Times New Roman"/>
                <a:cs typeface="Times New Roman"/>
                <a:sym typeface="Times New Roman"/>
              </a:rPr>
              <a:t>NỘI DUNG</a:t>
            </a:r>
            <a:endParaRPr dirty="0">
              <a:latin typeface="Times New Roman" panose="02020603050405020304" pitchFamily="18" charset="0"/>
              <a:cs typeface="Times New Roman" panose="02020603050405020304" pitchFamily="18" charset="0"/>
            </a:endParaRPr>
          </a:p>
        </p:txBody>
      </p:sp>
      <p:sp>
        <p:nvSpPr>
          <p:cNvPr id="4" name="Google Shape;96;p3">
            <a:extLst>
              <a:ext uri="{FF2B5EF4-FFF2-40B4-BE49-F238E27FC236}">
                <a16:creationId xmlns:a16="http://schemas.microsoft.com/office/drawing/2014/main" id="{02BB8F46-8EC4-FC37-7CC6-1F823DBF6523}"/>
              </a:ext>
            </a:extLst>
          </p:cNvPr>
          <p:cNvSpPr txBox="1">
            <a:spLocks/>
          </p:cNvSpPr>
          <p:nvPr/>
        </p:nvSpPr>
        <p:spPr>
          <a:xfrm>
            <a:off x="1456036" y="2568764"/>
            <a:ext cx="6713274" cy="47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Verdana"/>
              <a:buNone/>
              <a:defRPr sz="20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a:buClr>
                <a:srgbClr val="2F5496"/>
              </a:buClr>
              <a:buFont typeface="Times New Roman"/>
              <a:buNone/>
            </a:pPr>
            <a:r>
              <a:rPr lang="en-GB" sz="1800" dirty="0">
                <a:solidFill>
                  <a:srgbClr val="2F5496"/>
                </a:solidFill>
                <a:latin typeface="Times New Roman"/>
                <a:ea typeface="Times New Roman"/>
                <a:cs typeface="Times New Roman"/>
                <a:sym typeface="Times New Roman"/>
              </a:rPr>
              <a:t>MÔ HÌNH HÓA ĐỘNG HỌC ROBOT</a:t>
            </a:r>
            <a:endParaRPr lang="vi-VN" sz="1800" dirty="0">
              <a:solidFill>
                <a:srgbClr val="2F5496"/>
              </a:solidFill>
              <a:latin typeface="Times New Roman"/>
              <a:ea typeface="Times New Roman"/>
              <a:cs typeface="Times New Roman"/>
              <a:sym typeface="Times New Roman"/>
            </a:endParaRPr>
          </a:p>
        </p:txBody>
      </p:sp>
      <p:sp>
        <p:nvSpPr>
          <p:cNvPr id="5" name="Google Shape;97;p3">
            <a:extLst>
              <a:ext uri="{FF2B5EF4-FFF2-40B4-BE49-F238E27FC236}">
                <a16:creationId xmlns:a16="http://schemas.microsoft.com/office/drawing/2014/main" id="{10A7B77D-58B3-2CDA-5927-FEA50E827FBC}"/>
              </a:ext>
            </a:extLst>
          </p:cNvPr>
          <p:cNvSpPr txBox="1">
            <a:spLocks/>
          </p:cNvSpPr>
          <p:nvPr/>
        </p:nvSpPr>
        <p:spPr>
          <a:xfrm>
            <a:off x="429237" y="2360835"/>
            <a:ext cx="1026800" cy="720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2400"/>
              <a:buFont typeface="Arial"/>
              <a:buNone/>
              <a:defRPr sz="3200" b="0" i="0" u="none" strike="noStrike" cap="none">
                <a:solidFill>
                  <a:srgbClr val="242B58"/>
                </a:solidFill>
                <a:latin typeface="Arial"/>
                <a:ea typeface="Arial"/>
                <a:cs typeface="Arial"/>
                <a:sym typeface="Arial"/>
              </a:defRPr>
            </a:lvl1pPr>
            <a:lvl2pPr marR="0" lvl="1"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9pPr>
          </a:lstStyle>
          <a:p>
            <a:pPr algn="ctr">
              <a:buFont typeface="Times New Roman"/>
              <a:buNone/>
            </a:pPr>
            <a:r>
              <a:rPr lang="en-US" sz="2800" b="1">
                <a:solidFill>
                  <a:srgbClr val="2F5496"/>
                </a:solidFill>
                <a:latin typeface="Times New Roman"/>
                <a:ea typeface="Times New Roman"/>
                <a:cs typeface="Times New Roman"/>
                <a:sym typeface="Times New Roman"/>
              </a:rPr>
              <a:t>03.</a:t>
            </a:r>
          </a:p>
        </p:txBody>
      </p:sp>
      <p:sp>
        <p:nvSpPr>
          <p:cNvPr id="8" name="Google Shape;96;p3">
            <a:extLst>
              <a:ext uri="{FF2B5EF4-FFF2-40B4-BE49-F238E27FC236}">
                <a16:creationId xmlns:a16="http://schemas.microsoft.com/office/drawing/2014/main" id="{C4B33603-CFCB-DC7E-6DB0-6873BBBECD7E}"/>
              </a:ext>
            </a:extLst>
          </p:cNvPr>
          <p:cNvSpPr txBox="1">
            <a:spLocks/>
          </p:cNvSpPr>
          <p:nvPr/>
        </p:nvSpPr>
        <p:spPr>
          <a:xfrm>
            <a:off x="1456035" y="3332759"/>
            <a:ext cx="5120255" cy="5839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Verdana"/>
              <a:buNone/>
              <a:defRPr sz="20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a:buClr>
                <a:srgbClr val="2F5496"/>
              </a:buClr>
              <a:buFont typeface="Times New Roman"/>
              <a:buNone/>
            </a:pPr>
            <a:r>
              <a:rPr lang="en-GB" sz="1800" dirty="0">
                <a:solidFill>
                  <a:srgbClr val="2F5496"/>
                </a:solidFill>
                <a:latin typeface="Times New Roman"/>
                <a:ea typeface="Times New Roman"/>
                <a:cs typeface="Times New Roman"/>
                <a:sym typeface="Times New Roman"/>
              </a:rPr>
              <a:t>BÀI TOÁN ĐIỀU KHIỂN ỨNG DỤNG MẠNG N</a:t>
            </a:r>
            <a:r>
              <a:rPr lang="vi-VN" sz="1800" dirty="0">
                <a:solidFill>
                  <a:srgbClr val="2F5496"/>
                </a:solidFill>
                <a:latin typeface="Times New Roman"/>
                <a:ea typeface="Times New Roman"/>
                <a:cs typeface="Times New Roman"/>
                <a:sym typeface="Times New Roman"/>
              </a:rPr>
              <a:t>Ơ</a:t>
            </a:r>
            <a:r>
              <a:rPr lang="en-GB" sz="1800" dirty="0">
                <a:solidFill>
                  <a:srgbClr val="2F5496"/>
                </a:solidFill>
                <a:latin typeface="Times New Roman"/>
                <a:ea typeface="Times New Roman"/>
                <a:cs typeface="Times New Roman"/>
                <a:sym typeface="Times New Roman"/>
              </a:rPr>
              <a:t>-RON </a:t>
            </a:r>
            <a:endParaRPr lang="vi-VN" sz="1800" dirty="0">
              <a:solidFill>
                <a:srgbClr val="2F5496"/>
              </a:solidFill>
              <a:latin typeface="Times New Roman"/>
              <a:ea typeface="Times New Roman"/>
              <a:cs typeface="Times New Roman"/>
              <a:sym typeface="Times New Roman"/>
            </a:endParaRPr>
          </a:p>
        </p:txBody>
      </p:sp>
      <p:sp>
        <p:nvSpPr>
          <p:cNvPr id="9" name="Google Shape;97;p3">
            <a:extLst>
              <a:ext uri="{FF2B5EF4-FFF2-40B4-BE49-F238E27FC236}">
                <a16:creationId xmlns:a16="http://schemas.microsoft.com/office/drawing/2014/main" id="{14F63014-2830-B083-3FEB-9E14142D6C72}"/>
              </a:ext>
            </a:extLst>
          </p:cNvPr>
          <p:cNvSpPr txBox="1">
            <a:spLocks/>
          </p:cNvSpPr>
          <p:nvPr/>
        </p:nvSpPr>
        <p:spPr>
          <a:xfrm>
            <a:off x="429237" y="2984471"/>
            <a:ext cx="1026800" cy="720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2400"/>
              <a:buFont typeface="Arial"/>
              <a:buNone/>
              <a:defRPr sz="3200" b="0" i="0" u="none" strike="noStrike" cap="none">
                <a:solidFill>
                  <a:srgbClr val="242B58"/>
                </a:solidFill>
                <a:latin typeface="Arial"/>
                <a:ea typeface="Arial"/>
                <a:cs typeface="Arial"/>
                <a:sym typeface="Arial"/>
              </a:defRPr>
            </a:lvl1pPr>
            <a:lvl2pPr marR="0" lvl="1"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9pPr>
          </a:lstStyle>
          <a:p>
            <a:pPr algn="ctr">
              <a:buFont typeface="Times New Roman"/>
              <a:buNone/>
            </a:pPr>
            <a:r>
              <a:rPr lang="en-US" sz="2800" b="1">
                <a:solidFill>
                  <a:srgbClr val="2F5496"/>
                </a:solidFill>
                <a:latin typeface="Times New Roman"/>
                <a:ea typeface="Times New Roman"/>
                <a:cs typeface="Times New Roman"/>
                <a:sym typeface="Times New Roman"/>
              </a:rPr>
              <a:t>04.</a:t>
            </a:r>
          </a:p>
        </p:txBody>
      </p:sp>
      <p:grpSp>
        <p:nvGrpSpPr>
          <p:cNvPr id="2" name="Group 1">
            <a:extLst>
              <a:ext uri="{FF2B5EF4-FFF2-40B4-BE49-F238E27FC236}">
                <a16:creationId xmlns:a16="http://schemas.microsoft.com/office/drawing/2014/main" id="{F4012392-1F92-847B-F940-F2503ACA59C5}"/>
              </a:ext>
            </a:extLst>
          </p:cNvPr>
          <p:cNvGrpSpPr/>
          <p:nvPr/>
        </p:nvGrpSpPr>
        <p:grpSpPr>
          <a:xfrm>
            <a:off x="429237" y="3633551"/>
            <a:ext cx="5999272" cy="940245"/>
            <a:chOff x="429237" y="3717680"/>
            <a:chExt cx="6298268" cy="940245"/>
          </a:xfrm>
        </p:grpSpPr>
        <p:sp>
          <p:nvSpPr>
            <p:cNvPr id="10" name="Google Shape;96;p3">
              <a:extLst>
                <a:ext uri="{FF2B5EF4-FFF2-40B4-BE49-F238E27FC236}">
                  <a16:creationId xmlns:a16="http://schemas.microsoft.com/office/drawing/2014/main" id="{378F06A7-286E-0ACF-FE7E-A979E4E15074}"/>
                </a:ext>
              </a:extLst>
            </p:cNvPr>
            <p:cNvSpPr txBox="1">
              <a:spLocks/>
            </p:cNvSpPr>
            <p:nvPr/>
          </p:nvSpPr>
          <p:spPr>
            <a:xfrm>
              <a:off x="1459468" y="4048516"/>
              <a:ext cx="5268037" cy="60940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Verdana"/>
                <a:buNone/>
                <a:defRPr sz="20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a:buClr>
                  <a:srgbClr val="2F5496"/>
                </a:buClr>
                <a:buFont typeface="Times New Roman"/>
                <a:buNone/>
              </a:pPr>
              <a:r>
                <a:rPr lang="en-GB" sz="1800" dirty="0">
                  <a:solidFill>
                    <a:srgbClr val="2F5496"/>
                  </a:solidFill>
                  <a:latin typeface="Times New Roman"/>
                  <a:ea typeface="Times New Roman"/>
                  <a:cs typeface="Times New Roman"/>
                  <a:sym typeface="Times New Roman"/>
                </a:rPr>
                <a:t>TÌM HIỂU VỀ VIỆC ĐIỀU KHIỂN ROBOT VỚI GRBL</a:t>
              </a:r>
              <a:endParaRPr lang="vi-VN" sz="1800" dirty="0">
                <a:solidFill>
                  <a:srgbClr val="2F5496"/>
                </a:solidFill>
                <a:latin typeface="Times New Roman"/>
                <a:ea typeface="Times New Roman"/>
                <a:cs typeface="Times New Roman"/>
                <a:sym typeface="Times New Roman"/>
              </a:endParaRPr>
            </a:p>
          </p:txBody>
        </p:sp>
        <p:sp>
          <p:nvSpPr>
            <p:cNvPr id="11" name="Google Shape;97;p3">
              <a:extLst>
                <a:ext uri="{FF2B5EF4-FFF2-40B4-BE49-F238E27FC236}">
                  <a16:creationId xmlns:a16="http://schemas.microsoft.com/office/drawing/2014/main" id="{352758B9-1C3C-EE37-671F-94FFFE22D216}"/>
                </a:ext>
              </a:extLst>
            </p:cNvPr>
            <p:cNvSpPr txBox="1">
              <a:spLocks/>
            </p:cNvSpPr>
            <p:nvPr/>
          </p:nvSpPr>
          <p:spPr>
            <a:xfrm>
              <a:off x="429237" y="3717680"/>
              <a:ext cx="1026800" cy="720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2400"/>
                <a:buFont typeface="Arial"/>
                <a:buNone/>
                <a:defRPr sz="3200" b="0" i="0" u="none" strike="noStrike" cap="none">
                  <a:solidFill>
                    <a:srgbClr val="242B58"/>
                  </a:solidFill>
                  <a:latin typeface="Arial"/>
                  <a:ea typeface="Arial"/>
                  <a:cs typeface="Arial"/>
                  <a:sym typeface="Arial"/>
                </a:defRPr>
              </a:lvl1pPr>
              <a:lvl2pPr marR="0" lvl="1"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9pPr>
            </a:lstStyle>
            <a:p>
              <a:pPr algn="ctr">
                <a:buFont typeface="Times New Roman"/>
                <a:buNone/>
              </a:pPr>
              <a:r>
                <a:rPr lang="en-US" sz="2800" b="1">
                  <a:solidFill>
                    <a:srgbClr val="2F5496"/>
                  </a:solidFill>
                  <a:latin typeface="Times New Roman"/>
                  <a:ea typeface="Times New Roman"/>
                  <a:cs typeface="Times New Roman"/>
                  <a:sym typeface="Times New Roman"/>
                </a:rPr>
                <a:t>05.</a:t>
              </a:r>
            </a:p>
          </p:txBody>
        </p:sp>
      </p:grpSp>
      <p:grpSp>
        <p:nvGrpSpPr>
          <p:cNvPr id="3" name="Group 2">
            <a:extLst>
              <a:ext uri="{FF2B5EF4-FFF2-40B4-BE49-F238E27FC236}">
                <a16:creationId xmlns:a16="http://schemas.microsoft.com/office/drawing/2014/main" id="{95B12675-8358-C83D-E0A9-5FBDAF2CA69D}"/>
              </a:ext>
            </a:extLst>
          </p:cNvPr>
          <p:cNvGrpSpPr/>
          <p:nvPr/>
        </p:nvGrpSpPr>
        <p:grpSpPr>
          <a:xfrm>
            <a:off x="429237" y="4272616"/>
            <a:ext cx="7740073" cy="720800"/>
            <a:chOff x="429237" y="4438480"/>
            <a:chExt cx="7740073" cy="720800"/>
          </a:xfrm>
        </p:grpSpPr>
        <p:sp>
          <p:nvSpPr>
            <p:cNvPr id="12" name="Google Shape;96;p3">
              <a:extLst>
                <a:ext uri="{FF2B5EF4-FFF2-40B4-BE49-F238E27FC236}">
                  <a16:creationId xmlns:a16="http://schemas.microsoft.com/office/drawing/2014/main" id="{B4E917AC-65B0-021B-1466-C082C3A04F36}"/>
                </a:ext>
              </a:extLst>
            </p:cNvPr>
            <p:cNvSpPr txBox="1">
              <a:spLocks/>
            </p:cNvSpPr>
            <p:nvPr/>
          </p:nvSpPr>
          <p:spPr>
            <a:xfrm>
              <a:off x="1456036" y="4646409"/>
              <a:ext cx="6713274" cy="47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Verdana"/>
                <a:buNone/>
                <a:defRPr sz="20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a:buClr>
                  <a:srgbClr val="2F5496"/>
                </a:buClr>
                <a:buFont typeface="Times New Roman"/>
                <a:buNone/>
              </a:pPr>
              <a:r>
                <a:rPr lang="en-GB" sz="1800" dirty="0">
                  <a:solidFill>
                    <a:srgbClr val="2F5496"/>
                  </a:solidFill>
                  <a:latin typeface="Times New Roman"/>
                  <a:ea typeface="Times New Roman"/>
                  <a:cs typeface="Times New Roman"/>
                  <a:sym typeface="Times New Roman"/>
                </a:rPr>
                <a:t>KẾT LUẬN</a:t>
              </a:r>
              <a:endParaRPr lang="vi-VN" sz="1800" dirty="0">
                <a:solidFill>
                  <a:srgbClr val="2F5496"/>
                </a:solidFill>
                <a:latin typeface="Times New Roman"/>
                <a:ea typeface="Times New Roman"/>
                <a:cs typeface="Times New Roman"/>
                <a:sym typeface="Times New Roman"/>
              </a:endParaRPr>
            </a:p>
          </p:txBody>
        </p:sp>
        <p:sp>
          <p:nvSpPr>
            <p:cNvPr id="13" name="Google Shape;97;p3">
              <a:extLst>
                <a:ext uri="{FF2B5EF4-FFF2-40B4-BE49-F238E27FC236}">
                  <a16:creationId xmlns:a16="http://schemas.microsoft.com/office/drawing/2014/main" id="{7C35848F-E87C-A51E-863C-1B427C9A6B12}"/>
                </a:ext>
              </a:extLst>
            </p:cNvPr>
            <p:cNvSpPr txBox="1">
              <a:spLocks/>
            </p:cNvSpPr>
            <p:nvPr/>
          </p:nvSpPr>
          <p:spPr>
            <a:xfrm>
              <a:off x="429237" y="4438480"/>
              <a:ext cx="1026800" cy="720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2400"/>
                <a:buFont typeface="Arial"/>
                <a:buNone/>
                <a:defRPr sz="3200" b="0" i="0" u="none" strike="noStrike" cap="none">
                  <a:solidFill>
                    <a:srgbClr val="242B58"/>
                  </a:solidFill>
                  <a:latin typeface="Arial"/>
                  <a:ea typeface="Arial"/>
                  <a:cs typeface="Arial"/>
                  <a:sym typeface="Arial"/>
                </a:defRPr>
              </a:lvl1pPr>
              <a:lvl2pPr marR="0" lvl="1"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400"/>
                <a:buFont typeface="Arial"/>
                <a:buNone/>
                <a:defRPr sz="3200" b="0" i="0" u="none" strike="noStrike" cap="none">
                  <a:solidFill>
                    <a:schemeClr val="accent2"/>
                  </a:solidFill>
                  <a:latin typeface="Arial"/>
                  <a:ea typeface="Arial"/>
                  <a:cs typeface="Arial"/>
                  <a:sym typeface="Arial"/>
                </a:defRPr>
              </a:lvl9pPr>
            </a:lstStyle>
            <a:p>
              <a:pPr algn="ctr">
                <a:buFont typeface="Times New Roman"/>
                <a:buNone/>
              </a:pPr>
              <a:r>
                <a:rPr lang="en-US" sz="2800" b="1">
                  <a:solidFill>
                    <a:srgbClr val="2F5496"/>
                  </a:solidFill>
                  <a:latin typeface="Times New Roman"/>
                  <a:ea typeface="Times New Roman"/>
                  <a:cs typeface="Times New Roman"/>
                  <a:sym typeface="Times New Roman"/>
                </a:rPr>
                <a:t>06.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2586155" y="5463072"/>
            <a:ext cx="7411338"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4.4. </a:t>
            </a:r>
            <a:r>
              <a:rPr lang="en-GB" sz="16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600" dirty="0">
                <a:latin typeface="Times New Roman" panose="02020603050405020304" pitchFamily="18" charset="0"/>
                <a:ea typeface="Calibri" panose="020F0502020204030204" pitchFamily="34" charset="0"/>
                <a:cs typeface="Times New Roman" panose="02020603050405020304" pitchFamily="18" charset="0"/>
              </a:rPr>
              <a:t> đ</a:t>
            </a:r>
            <a:r>
              <a:rPr lang="vi-VN" sz="1600" dirty="0">
                <a:latin typeface="Times New Roman" panose="02020603050405020304" pitchFamily="18" charset="0"/>
                <a:ea typeface="Calibri" panose="020F0502020204030204" pitchFamily="34" charset="0"/>
                <a:cs typeface="Times New Roman" panose="02020603050405020304" pitchFamily="18" charset="0"/>
              </a:rPr>
              <a:t>ư</a:t>
            </a:r>
            <a:r>
              <a:rPr lang="en-GB" sz="16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tròn</a:t>
            </a:r>
            <a:r>
              <a:rPr lang="en-GB" sz="1600" dirty="0">
                <a:latin typeface="Times New Roman" panose="02020603050405020304" pitchFamily="18" charset="0"/>
                <a:ea typeface="Calibri" panose="020F0502020204030204" pitchFamily="34" charset="0"/>
                <a:cs typeface="Times New Roman" panose="02020603050405020304" pitchFamily="18" charset="0"/>
              </a:rPr>
              <a:t> mong </a:t>
            </a:r>
            <a:r>
              <a:rPr lang="en-GB" sz="1600" dirty="0" err="1">
                <a:latin typeface="Times New Roman" panose="02020603050405020304" pitchFamily="18" charset="0"/>
                <a:ea typeface="Calibri" panose="020F0502020204030204" pitchFamily="34" charset="0"/>
                <a:cs typeface="Times New Roman" panose="02020603050405020304" pitchFamily="18" charset="0"/>
              </a:rPr>
              <a:t>muốn</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và</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các</a:t>
            </a:r>
            <a:r>
              <a:rPr lang="en-GB" sz="1600" dirty="0">
                <a:latin typeface="Times New Roman" panose="02020603050405020304" pitchFamily="18" charset="0"/>
                <a:ea typeface="Calibri" panose="020F0502020204030204" pitchFamily="34" charset="0"/>
                <a:cs typeface="Times New Roman" panose="02020603050405020304" pitchFamily="18" charset="0"/>
              </a:rPr>
              <a:t> tr</a:t>
            </a:r>
            <a:r>
              <a:rPr lang="vi-VN" sz="1600" dirty="0">
                <a:latin typeface="Times New Roman" panose="02020603050405020304" pitchFamily="18" charset="0"/>
                <a:ea typeface="Calibri" panose="020F0502020204030204" pitchFamily="34" charset="0"/>
                <a:cs typeface="Times New Roman" panose="02020603050405020304" pitchFamily="18" charset="0"/>
              </a:rPr>
              <a:t>ư</a:t>
            </a:r>
            <a:r>
              <a:rPr lang="en-GB" sz="16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hợp</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8C11ED60-2DE0-4700-A7BE-30354A2F0358}"/>
              </a:ext>
            </a:extLst>
          </p:cNvPr>
          <p:cNvSpPr txBox="1"/>
          <p:nvPr/>
        </p:nvSpPr>
        <p:spPr>
          <a:xfrm>
            <a:off x="1188253" y="1275434"/>
            <a:ext cx="2335896" cy="369332"/>
          </a:xfrm>
          <a:prstGeom prst="rect">
            <a:avLst/>
          </a:prstGeom>
          <a:noFill/>
        </p:spPr>
        <p:txBody>
          <a:bodyPr wrap="none" rtlCol="0">
            <a:spAutoFit/>
          </a:bodyPr>
          <a:lstStyle/>
          <a:p>
            <a:r>
              <a:rPr lang="en-US" sz="1800" b="1" dirty="0" err="1">
                <a:latin typeface="Times New Roman" panose="02020603050405020304" pitchFamily="18" charset="0"/>
                <a:cs typeface="Times New Roman" panose="02020603050405020304" pitchFamily="18" charset="0"/>
              </a:rPr>
              <a:t>Quỹ</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đạo</a:t>
            </a:r>
            <a:r>
              <a:rPr lang="en-US" sz="1800" b="1" dirty="0">
                <a:latin typeface="Times New Roman" panose="02020603050405020304" pitchFamily="18" charset="0"/>
                <a:cs typeface="Times New Roman" panose="02020603050405020304" pitchFamily="18" charset="0"/>
              </a:rPr>
              <a:t> đ</a:t>
            </a:r>
            <a:r>
              <a:rPr lang="vi-VN" sz="1800" b="1" dirty="0">
                <a:latin typeface="Times New Roman" panose="02020603050405020304" pitchFamily="18" charset="0"/>
                <a:cs typeface="Times New Roman" panose="02020603050405020304" pitchFamily="18" charset="0"/>
              </a:rPr>
              <a:t>ư</a:t>
            </a:r>
            <a:r>
              <a:rPr lang="en-GB" sz="1800" b="1" dirty="0" err="1">
                <a:latin typeface="Times New Roman" panose="02020603050405020304" pitchFamily="18" charset="0"/>
                <a:cs typeface="Times New Roman" panose="02020603050405020304" pitchFamily="18" charset="0"/>
              </a:rPr>
              <a:t>ờng</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tròn</a:t>
            </a:r>
            <a:r>
              <a:rPr lang="en-GB" sz="1800" b="1"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35F1DCC-AC8D-4470-93D4-8E29E3A21921}"/>
              </a:ext>
            </a:extLst>
          </p:cNvPr>
          <p:cNvPicPr/>
          <p:nvPr/>
        </p:nvPicPr>
        <p:blipFill>
          <a:blip r:embed="rId3"/>
          <a:stretch>
            <a:fillRect/>
          </a:stretch>
        </p:blipFill>
        <p:spPr>
          <a:xfrm>
            <a:off x="3718733" y="1772026"/>
            <a:ext cx="5146182" cy="3716911"/>
          </a:xfrm>
          <a:prstGeom prst="rect">
            <a:avLst/>
          </a:prstGeom>
        </p:spPr>
      </p:pic>
    </p:spTree>
    <p:extLst>
      <p:ext uri="{BB962C8B-B14F-4D97-AF65-F5344CB8AC3E}">
        <p14:creationId xmlns:p14="http://schemas.microsoft.com/office/powerpoint/2010/main" val="155550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bài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toán</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2586155" y="5463072"/>
            <a:ext cx="7411338"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4.5. </a:t>
            </a:r>
            <a:r>
              <a:rPr lang="en-GB" sz="1600" dirty="0" err="1">
                <a:latin typeface="Times New Roman" panose="02020603050405020304" pitchFamily="18" charset="0"/>
                <a:ea typeface="Calibri" panose="020F0502020204030204" pitchFamily="34" charset="0"/>
                <a:cs typeface="Times New Roman" panose="02020603050405020304" pitchFamily="18" charset="0"/>
              </a:rPr>
              <a:t>Quỹ</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đạo</a:t>
            </a:r>
            <a:r>
              <a:rPr lang="en-GB" sz="1600" dirty="0">
                <a:latin typeface="Times New Roman" panose="02020603050405020304" pitchFamily="18" charset="0"/>
                <a:ea typeface="Calibri" panose="020F0502020204030204" pitchFamily="34" charset="0"/>
                <a:cs typeface="Times New Roman" panose="02020603050405020304" pitchFamily="18" charset="0"/>
              </a:rPr>
              <a:t> đ</a:t>
            </a:r>
            <a:r>
              <a:rPr lang="vi-VN" sz="1600" dirty="0">
                <a:latin typeface="Times New Roman" panose="02020603050405020304" pitchFamily="18" charset="0"/>
                <a:ea typeface="Calibri" panose="020F0502020204030204" pitchFamily="34" charset="0"/>
                <a:cs typeface="Times New Roman" panose="02020603050405020304" pitchFamily="18" charset="0"/>
              </a:rPr>
              <a:t>ư</a:t>
            </a:r>
            <a:r>
              <a:rPr lang="en-GB" sz="1600" dirty="0" err="1">
                <a:latin typeface="Times New Roman" panose="02020603050405020304" pitchFamily="18" charset="0"/>
                <a:ea typeface="Calibri" panose="020F0502020204030204" pitchFamily="34" charset="0"/>
                <a:cs typeface="Times New Roman" panose="02020603050405020304" pitchFamily="18" charset="0"/>
              </a:rPr>
              <a:t>ờng</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tròn</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với</a:t>
            </a:r>
            <a:r>
              <a:rPr lang="en-GB" sz="1600" dirty="0">
                <a:latin typeface="Times New Roman" panose="02020603050405020304" pitchFamily="18" charset="0"/>
                <a:ea typeface="Calibri" panose="020F0502020204030204" pitchFamily="34" charset="0"/>
                <a:cs typeface="Times New Roman" panose="02020603050405020304" pitchFamily="18" charset="0"/>
              </a:rPr>
              <a:t> robot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thực</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2" name="TextBox 21">
            <a:extLst>
              <a:ext uri="{FF2B5EF4-FFF2-40B4-BE49-F238E27FC236}">
                <a16:creationId xmlns:a16="http://schemas.microsoft.com/office/drawing/2014/main" id="{8C11ED60-2DE0-4700-A7BE-30354A2F0358}"/>
              </a:ext>
            </a:extLst>
          </p:cNvPr>
          <p:cNvSpPr txBox="1"/>
          <p:nvPr/>
        </p:nvSpPr>
        <p:spPr>
          <a:xfrm>
            <a:off x="1188253" y="1275434"/>
            <a:ext cx="2400016" cy="369332"/>
          </a:xfrm>
          <a:prstGeom prst="rect">
            <a:avLst/>
          </a:prstGeom>
          <a:noFill/>
        </p:spPr>
        <p:txBody>
          <a:bodyPr wrap="none" rtlCol="0">
            <a:spAutoFit/>
          </a:bodyPr>
          <a:lstStyle/>
          <a:p>
            <a:r>
              <a:rPr lang="en-GB" sz="1800" b="1" dirty="0" err="1">
                <a:latin typeface="Times New Roman" panose="02020603050405020304" pitchFamily="18" charset="0"/>
                <a:cs typeface="Times New Roman" panose="02020603050405020304" pitchFamily="18" charset="0"/>
              </a:rPr>
              <a:t>Kết</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quả</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thực</a:t>
            </a:r>
            <a:r>
              <a:rPr lang="en-GB" sz="1800" b="1" dirty="0">
                <a:latin typeface="Times New Roman" panose="02020603050405020304" pitchFamily="18" charset="0"/>
                <a:cs typeface="Times New Roman" panose="02020603050405020304" pitchFamily="18" charset="0"/>
              </a:rPr>
              <a:t> </a:t>
            </a:r>
            <a:r>
              <a:rPr lang="en-GB" sz="1800" b="1" dirty="0" err="1">
                <a:latin typeface="Times New Roman" panose="02020603050405020304" pitchFamily="18" charset="0"/>
                <a:cs typeface="Times New Roman" panose="02020603050405020304" pitchFamily="18" charset="0"/>
              </a:rPr>
              <a:t>nghiệm</a:t>
            </a:r>
            <a:r>
              <a:rPr lang="en-GB" sz="1800" b="1"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pic>
        <p:nvPicPr>
          <p:cNvPr id="12290" name="Picture 39">
            <a:extLst>
              <a:ext uri="{FF2B5EF4-FFF2-40B4-BE49-F238E27FC236}">
                <a16:creationId xmlns:a16="http://schemas.microsoft.com/office/drawing/2014/main" id="{BDD00DFF-5533-451B-929E-3A776606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253" y="1877680"/>
            <a:ext cx="4831067" cy="347972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41">
            <a:extLst>
              <a:ext uri="{FF2B5EF4-FFF2-40B4-BE49-F238E27FC236}">
                <a16:creationId xmlns:a16="http://schemas.microsoft.com/office/drawing/2014/main" id="{C9D3DBE2-65A0-43F0-8793-9B438F252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076387" y="973975"/>
            <a:ext cx="3479683" cy="528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509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title" idx="4294967295"/>
          </p:nvPr>
        </p:nvSpPr>
        <p:spPr>
          <a:xfrm>
            <a:off x="8892295" y="1283426"/>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dirty="0">
                <a:solidFill>
                  <a:srgbClr val="2F5496"/>
                </a:solidFill>
                <a:latin typeface="Times New Roman"/>
                <a:ea typeface="Times New Roman"/>
                <a:cs typeface="Times New Roman"/>
                <a:sym typeface="Times New Roman"/>
              </a:rPr>
              <a:t>05.</a:t>
            </a:r>
            <a:endParaRPr sz="6600" b="1" dirty="0">
              <a:solidFill>
                <a:srgbClr val="2F5496"/>
              </a:solidFill>
              <a:latin typeface="Times New Roman"/>
              <a:ea typeface="Times New Roman"/>
              <a:cs typeface="Times New Roman"/>
              <a:sym typeface="Times New Roman"/>
            </a:endParaRPr>
          </a:p>
        </p:txBody>
      </p:sp>
      <p:sp>
        <p:nvSpPr>
          <p:cNvPr id="165" name="Google Shape;165;p9"/>
          <p:cNvSpPr txBox="1">
            <a:spLocks noGrp="1"/>
          </p:cNvSpPr>
          <p:nvPr>
            <p:ph type="title"/>
          </p:nvPr>
        </p:nvSpPr>
        <p:spPr>
          <a:xfrm>
            <a:off x="4069976" y="2704051"/>
            <a:ext cx="6750424" cy="1214437"/>
          </a:xfrm>
          <a:prstGeom prst="rect">
            <a:avLst/>
          </a:prstGeom>
          <a:noFill/>
          <a:ln>
            <a:noFill/>
          </a:ln>
        </p:spPr>
        <p:txBody>
          <a:bodyPr spcFirstLastPara="1" wrap="square" lIns="121900" tIns="121900" rIns="121900" bIns="121900" anchor="b" anchorCtr="0">
            <a:noAutofit/>
          </a:bodyPr>
          <a:lstStyle/>
          <a:p>
            <a:pPr lvl="0" algn="r">
              <a:lnSpc>
                <a:spcPct val="130000"/>
              </a:lnSpc>
              <a:spcBef>
                <a:spcPts val="600"/>
              </a:spcBef>
              <a:spcAft>
                <a:spcPts val="600"/>
              </a:spcAft>
              <a:buClr>
                <a:srgbClr val="2F5496"/>
              </a:buClr>
              <a:buSzPts val="1400"/>
            </a:pPr>
            <a:r>
              <a:rPr lang="en-US" sz="3000" dirty="0">
                <a:solidFill>
                  <a:srgbClr val="2F5496"/>
                </a:solidFill>
                <a:latin typeface="Times New Roman"/>
                <a:ea typeface="Times New Roman"/>
                <a:cs typeface="Times New Roman"/>
                <a:sym typeface="Times New Roman"/>
              </a:rPr>
              <a:t>TÌM HIỂU VỀ VIỆC ĐIỀU KHIỂN ROBOT V</a:t>
            </a:r>
            <a:r>
              <a:rPr lang="en-GB" sz="3000" dirty="0">
                <a:solidFill>
                  <a:srgbClr val="2F5496"/>
                </a:solidFill>
                <a:latin typeface="Times New Roman"/>
                <a:ea typeface="Times New Roman"/>
                <a:cs typeface="Times New Roman"/>
                <a:sym typeface="Times New Roman"/>
              </a:rPr>
              <a:t>ỚI GRBL</a:t>
            </a:r>
            <a:endParaRPr lang="en-US" sz="3000" dirty="0">
              <a:solidFill>
                <a:srgbClr val="2F5496"/>
              </a:solidFill>
              <a:latin typeface="Times New Roman"/>
              <a:ea typeface="Times New Roman"/>
              <a:cs typeface="Times New Roman"/>
              <a:sym typeface="Times New Roman"/>
            </a:endParaRPr>
          </a:p>
        </p:txBody>
      </p:sp>
      <p:pic>
        <p:nvPicPr>
          <p:cNvPr id="166" name="Google Shape;166;p9"/>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extLst>
      <p:ext uri="{BB962C8B-B14F-4D97-AF65-F5344CB8AC3E}">
        <p14:creationId xmlns:p14="http://schemas.microsoft.com/office/powerpoint/2010/main" val="264295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Giới</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thiệu</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về</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GRBL</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2593993" y="5653316"/>
            <a:ext cx="7411338"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5.1. </a:t>
            </a:r>
            <a:r>
              <a:rPr lang="en-GB" sz="1600" dirty="0" err="1">
                <a:latin typeface="Times New Roman" panose="02020603050405020304" pitchFamily="18" charset="0"/>
                <a:ea typeface="Calibri" panose="020F0502020204030204" pitchFamily="34" charset="0"/>
                <a:cs typeface="Times New Roman" panose="02020603050405020304" pitchFamily="18" charset="0"/>
              </a:rPr>
              <a:t>Giao</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diện</a:t>
            </a:r>
            <a:r>
              <a:rPr lang="en-GB" sz="1600" dirty="0">
                <a:latin typeface="Times New Roman" panose="02020603050405020304" pitchFamily="18" charset="0"/>
                <a:ea typeface="Calibri" panose="020F0502020204030204" pitchFamily="34" charset="0"/>
                <a:cs typeface="Times New Roman" panose="02020603050405020304" pitchFamily="18" charset="0"/>
              </a:rPr>
              <a:t> GRBL</a:t>
            </a:r>
          </a:p>
        </p:txBody>
      </p:sp>
      <p:sp>
        <p:nvSpPr>
          <p:cNvPr id="2" name="TextBox 1">
            <a:extLst>
              <a:ext uri="{FF2B5EF4-FFF2-40B4-BE49-F238E27FC236}">
                <a16:creationId xmlns:a16="http://schemas.microsoft.com/office/drawing/2014/main" id="{0B8559D2-6543-4C3E-8800-A91371681C60}"/>
              </a:ext>
            </a:extLst>
          </p:cNvPr>
          <p:cNvSpPr txBox="1"/>
          <p:nvPr/>
        </p:nvSpPr>
        <p:spPr>
          <a:xfrm>
            <a:off x="1117601" y="1155568"/>
            <a:ext cx="10364123" cy="1077218"/>
          </a:xfrm>
          <a:prstGeom prst="rect">
            <a:avLst/>
          </a:prstGeom>
          <a:noFill/>
        </p:spPr>
        <p:txBody>
          <a:bodyPr wrap="square" rtlCol="0">
            <a:spAutoFit/>
          </a:bodyPr>
          <a:lstStyle/>
          <a:p>
            <a:pPr marL="285750" indent="-285750">
              <a:buFontTx/>
              <a:buChar char="-"/>
            </a:pPr>
            <a:r>
              <a:rPr lang="en-GB" sz="1600" dirty="0" err="1">
                <a:latin typeface="Times New Roman" panose="02020603050405020304" pitchFamily="18" charset="0"/>
                <a:cs typeface="Times New Roman" panose="02020603050405020304" pitchFamily="18" charset="0"/>
              </a:rPr>
              <a:t>Là</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phần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mềm</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mã</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nguồn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mở</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dùng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để</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điều</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khiển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hoạt</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động</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của</a:t>
            </a:r>
            <a:r>
              <a:rPr lang="en-GB" sz="1600" dirty="0">
                <a:latin typeface="Times New Roman" panose="02020603050405020304" pitchFamily="18" charset="0"/>
                <a:cs typeface="Times New Roman" panose="02020603050405020304" pitchFamily="18" charset="0"/>
              </a:rPr>
              <a:t> CNC</a:t>
            </a:r>
          </a:p>
          <a:p>
            <a:pPr marL="285750" indent="-285750">
              <a:buFontTx/>
              <a:buChar char="-"/>
            </a:pPr>
            <a:r>
              <a:rPr lang="vi-VN" sz="1600" dirty="0">
                <a:latin typeface="Times New Roman" panose="02020603050405020304" pitchFamily="18" charset="0"/>
                <a:cs typeface="Times New Roman" panose="02020603050405020304" pitchFamily="18" charset="0"/>
              </a:rPr>
              <a:t>Được thiết kế để chạy trên các bo mạch nhúng như Arduino</a:t>
            </a:r>
            <a:r>
              <a:rPr lang="en-GB" sz="1600" dirty="0">
                <a:latin typeface="Times New Roman" panose="02020603050405020304" pitchFamily="18" charset="0"/>
                <a:cs typeface="Times New Roman" panose="02020603050405020304" pitchFamily="18" charset="0"/>
              </a:rPr>
              <a:t>.</a:t>
            </a:r>
          </a:p>
          <a:p>
            <a:pPr marL="285750" indent="-285750">
              <a:buFontTx/>
              <a:buChar char="-"/>
            </a:pPr>
            <a:r>
              <a:rPr lang="vi-VN" sz="1600" dirty="0">
                <a:latin typeface="Times New Roman" panose="02020603050405020304" pitchFamily="18" charset="0"/>
                <a:cs typeface="Times New Roman" panose="02020603050405020304" pitchFamily="18" charset="0"/>
              </a:rPr>
              <a:t>GRBL có khả năng biến các tín hiệu điều khiển từ máy tính thành tín hiệu điều khiển cho các trục động cơ, bộ định vị và các chức năng khác của máy CNC.</a:t>
            </a:r>
            <a:endParaRPr lang="en-GB"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44080A5-C106-411E-A371-1A4F6D3B3046}"/>
              </a:ext>
            </a:extLst>
          </p:cNvPr>
          <p:cNvPicPr/>
          <p:nvPr/>
        </p:nvPicPr>
        <p:blipFill>
          <a:blip r:embed="rId3"/>
          <a:stretch>
            <a:fillRect/>
          </a:stretch>
        </p:blipFill>
        <p:spPr>
          <a:xfrm>
            <a:off x="3518477" y="2268242"/>
            <a:ext cx="5341620" cy="3286125"/>
          </a:xfrm>
          <a:prstGeom prst="rect">
            <a:avLst/>
          </a:prstGeom>
        </p:spPr>
      </p:pic>
    </p:spTree>
    <p:extLst>
      <p:ext uri="{BB962C8B-B14F-4D97-AF65-F5344CB8AC3E}">
        <p14:creationId xmlns:p14="http://schemas.microsoft.com/office/powerpoint/2010/main" val="416988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Kết</a:t>
            </a:r>
            <a:r>
              <a:rPr lang="en-GB" sz="2670" dirty="0">
                <a:solidFill>
                  <a:srgbClr val="1E4E79"/>
                </a:solidFill>
                <a:latin typeface="Times New Roman" panose="02020603050405020304" pitchFamily="18" charset="0"/>
                <a:ea typeface="Times New Roman"/>
                <a:cs typeface="Times New Roman" panose="02020603050405020304" pitchFamily="18" charset="0"/>
                <a:sym typeface="Times New Roman"/>
              </a:rPr>
              <a:t> </a:t>
            </a:r>
            <a:r>
              <a:rPr lang="en-GB" sz="2670" dirty="0" err="1">
                <a:solidFill>
                  <a:srgbClr val="1E4E79"/>
                </a:solidFill>
                <a:latin typeface="Times New Roman" panose="02020603050405020304" pitchFamily="18" charset="0"/>
                <a:ea typeface="Times New Roman"/>
                <a:cs typeface="Times New Roman" panose="02020603050405020304" pitchFamily="18" charset="0"/>
                <a:sym typeface="Times New Roman"/>
              </a:rPr>
              <a:t>quả</a:t>
            </a:r>
            <a:endParaRPr sz="2670" dirty="0">
              <a:solidFill>
                <a:srgbClr val="1E4E79"/>
              </a:solidFill>
              <a:latin typeface="Times New Roman" panose="02020603050405020304" pitchFamily="18" charset="0"/>
              <a:ea typeface="Times New Roman"/>
              <a:cs typeface="Times New Roman" panose="02020603050405020304" pitchFamily="18" charset="0"/>
              <a:sym typeface="Times New Roman"/>
            </a:endParaRPr>
          </a:p>
        </p:txBody>
      </p:sp>
      <p:sp>
        <p:nvSpPr>
          <p:cNvPr id="48" name="Rectangle 47">
            <a:extLst>
              <a:ext uri="{FF2B5EF4-FFF2-40B4-BE49-F238E27FC236}">
                <a16:creationId xmlns:a16="http://schemas.microsoft.com/office/drawing/2014/main" id="{0E93BDE2-2593-4326-8BDB-7A2D1AD48A33}"/>
              </a:ext>
            </a:extLst>
          </p:cNvPr>
          <p:cNvSpPr/>
          <p:nvPr/>
        </p:nvSpPr>
        <p:spPr>
          <a:xfrm>
            <a:off x="1400733" y="5117657"/>
            <a:ext cx="3901075"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5.2.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Tọa</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độ</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điểm</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đầu</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của</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cung</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tròn</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B8559D2-6543-4C3E-8800-A91371681C60}"/>
              </a:ext>
            </a:extLst>
          </p:cNvPr>
          <p:cNvSpPr txBox="1"/>
          <p:nvPr/>
        </p:nvSpPr>
        <p:spPr>
          <a:xfrm>
            <a:off x="1117601" y="1292923"/>
            <a:ext cx="10364123" cy="584775"/>
          </a:xfrm>
          <a:prstGeom prst="rect">
            <a:avLst/>
          </a:prstGeom>
          <a:noFill/>
        </p:spPr>
        <p:txBody>
          <a:bodyPr wrap="square" rtlCol="0">
            <a:spAutoFit/>
          </a:bodyPr>
          <a:lstStyle/>
          <a:p>
            <a:r>
              <a:rPr lang="en-GB" sz="1600" b="1" dirty="0" err="1">
                <a:latin typeface="Times New Roman" panose="02020603050405020304" pitchFamily="18" charset="0"/>
                <a:cs typeface="Times New Roman" panose="02020603050405020304" pitchFamily="18" charset="0"/>
              </a:rPr>
              <a:t>Kết</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quả</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điều</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khiển</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với</a:t>
            </a:r>
            <a:r>
              <a:rPr lang="en-GB" sz="1600" b="1" dirty="0">
                <a:latin typeface="Times New Roman" panose="02020603050405020304" pitchFamily="18" charset="0"/>
                <a:cs typeface="Times New Roman" panose="02020603050405020304" pitchFamily="18" charset="0"/>
              </a:rPr>
              <a:t> GRBL đ</a:t>
            </a:r>
            <a:r>
              <a:rPr lang="vi-VN" sz="1600" b="1" dirty="0">
                <a:latin typeface="Times New Roman" panose="02020603050405020304" pitchFamily="18" charset="0"/>
                <a:cs typeface="Times New Roman" panose="02020603050405020304" pitchFamily="18" charset="0"/>
              </a:rPr>
              <a:t>ư</a:t>
            </a:r>
            <a:r>
              <a:rPr lang="en-GB" sz="1600" b="1" dirty="0" err="1">
                <a:latin typeface="Times New Roman" panose="02020603050405020304" pitchFamily="18" charset="0"/>
                <a:cs typeface="Times New Roman" panose="02020603050405020304" pitchFamily="18" charset="0"/>
              </a:rPr>
              <a:t>ợc</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thực</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hiện</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với</a:t>
            </a:r>
            <a:r>
              <a:rPr lang="en-GB" sz="1600" b="1" dirty="0">
                <a:latin typeface="Times New Roman" panose="02020603050405020304" pitchFamily="18" charset="0"/>
                <a:cs typeface="Times New Roman" panose="02020603050405020304" pitchFamily="18" charset="0"/>
              </a:rPr>
              <a:t> robot </a:t>
            </a:r>
            <a:r>
              <a:rPr lang="en-GB" sz="1600" b="1" dirty="0" err="1">
                <a:latin typeface="Times New Roman" panose="02020603050405020304" pitchFamily="18" charset="0"/>
                <a:cs typeface="Times New Roman" panose="02020603050405020304" pitchFamily="18" charset="0"/>
              </a:rPr>
              <a:t>thực</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tế</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khi</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vẽ</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quỹ</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đạo</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một</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cung</a:t>
            </a:r>
            <a:r>
              <a:rPr lang="en-GB" sz="1600" b="1" dirty="0">
                <a:latin typeface="Times New Roman" panose="02020603050405020304" pitchFamily="18" charset="0"/>
                <a:cs typeface="Times New Roman" panose="02020603050405020304" pitchFamily="18" charset="0"/>
              </a:rPr>
              <a:t> </a:t>
            </a:r>
            <a:r>
              <a:rPr lang="en-GB" sz="1600" b="1" dirty="0" err="1">
                <a:latin typeface="Times New Roman" panose="02020603050405020304" pitchFamily="18" charset="0"/>
                <a:cs typeface="Times New Roman" panose="02020603050405020304" pitchFamily="18" charset="0"/>
              </a:rPr>
              <a:t>tròn</a:t>
            </a:r>
            <a:r>
              <a:rPr lang="en-GB" sz="1600" b="1" dirty="0">
                <a:latin typeface="Times New Roman" panose="02020603050405020304" pitchFamily="18" charset="0"/>
                <a:cs typeface="Times New Roman" panose="02020603050405020304" pitchFamily="18" charset="0"/>
              </a:rPr>
              <a:t>:</a:t>
            </a:r>
          </a:p>
          <a:p>
            <a:r>
              <a:rPr lang="en-GB" sz="1600" b="1" dirty="0">
                <a:latin typeface="Times New Roman" panose="02020603050405020304" pitchFamily="18" charset="0"/>
                <a:cs typeface="Times New Roman" panose="02020603050405020304" pitchFamily="18" charset="0"/>
              </a:rPr>
              <a:t> </a:t>
            </a:r>
          </a:p>
        </p:txBody>
      </p:sp>
      <p:pic>
        <p:nvPicPr>
          <p:cNvPr id="13" name="Picture 12">
            <a:extLst>
              <a:ext uri="{FF2B5EF4-FFF2-40B4-BE49-F238E27FC236}">
                <a16:creationId xmlns:a16="http://schemas.microsoft.com/office/drawing/2014/main" id="{775E1574-19B3-469C-872A-50BF623A9822}"/>
              </a:ext>
            </a:extLst>
          </p:cNvPr>
          <p:cNvPicPr/>
          <p:nvPr/>
        </p:nvPicPr>
        <p:blipFill>
          <a:blip r:embed="rId3"/>
          <a:stretch>
            <a:fillRect/>
          </a:stretch>
        </p:blipFill>
        <p:spPr>
          <a:xfrm>
            <a:off x="896851" y="1877698"/>
            <a:ext cx="4908841" cy="3052507"/>
          </a:xfrm>
          <a:prstGeom prst="rect">
            <a:avLst/>
          </a:prstGeom>
        </p:spPr>
      </p:pic>
      <p:pic>
        <p:nvPicPr>
          <p:cNvPr id="14" name="Picture 13">
            <a:extLst>
              <a:ext uri="{FF2B5EF4-FFF2-40B4-BE49-F238E27FC236}">
                <a16:creationId xmlns:a16="http://schemas.microsoft.com/office/drawing/2014/main" id="{E690EE5C-0D78-4AEB-859B-4EEBD802DA12}"/>
              </a:ext>
            </a:extLst>
          </p:cNvPr>
          <p:cNvPicPr/>
          <p:nvPr/>
        </p:nvPicPr>
        <p:blipFill>
          <a:blip r:embed="rId4"/>
          <a:stretch>
            <a:fillRect/>
          </a:stretch>
        </p:blipFill>
        <p:spPr>
          <a:xfrm>
            <a:off x="6572883" y="1877712"/>
            <a:ext cx="4908841" cy="3052507"/>
          </a:xfrm>
          <a:prstGeom prst="rect">
            <a:avLst/>
          </a:prstGeom>
        </p:spPr>
      </p:pic>
      <p:sp>
        <p:nvSpPr>
          <p:cNvPr id="15" name="Rectangle 14">
            <a:extLst>
              <a:ext uri="{FF2B5EF4-FFF2-40B4-BE49-F238E27FC236}">
                <a16:creationId xmlns:a16="http://schemas.microsoft.com/office/drawing/2014/main" id="{D4F2EA46-D8DD-49FC-8D97-41B3008F2B74}"/>
              </a:ext>
            </a:extLst>
          </p:cNvPr>
          <p:cNvSpPr/>
          <p:nvPr/>
        </p:nvSpPr>
        <p:spPr>
          <a:xfrm>
            <a:off x="7040705" y="5117658"/>
            <a:ext cx="3973195" cy="380489"/>
          </a:xfrm>
          <a:prstGeom prst="rect">
            <a:avLst/>
          </a:prstGeom>
        </p:spPr>
        <p:txBody>
          <a:bodyPr wrap="square">
            <a:spAutoFit/>
          </a:bodyPr>
          <a:lstStyle/>
          <a:p>
            <a:pPr algn="ctr">
              <a:lnSpc>
                <a:spcPct val="130000"/>
              </a:lnSpc>
              <a:spcBef>
                <a:spcPts val="600"/>
              </a:spcBef>
              <a:spcAft>
                <a:spcPts val="6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5.3.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Tọa</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độ</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điểm</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cuối</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của</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cung</a:t>
            </a:r>
            <a:r>
              <a:rPr lang="en-GB" sz="1600" dirty="0">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latin typeface="Times New Roman" panose="02020603050405020304" pitchFamily="18" charset="0"/>
                <a:ea typeface="Calibri" panose="020F0502020204030204" pitchFamily="34" charset="0"/>
                <a:cs typeface="Times New Roman" panose="02020603050405020304" pitchFamily="18" charset="0"/>
              </a:rPr>
              <a:t>tròn</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2674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title" idx="4294967295"/>
          </p:nvPr>
        </p:nvSpPr>
        <p:spPr>
          <a:xfrm>
            <a:off x="8892295" y="1283426"/>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dirty="0">
                <a:solidFill>
                  <a:srgbClr val="2F5496"/>
                </a:solidFill>
                <a:latin typeface="Times New Roman"/>
                <a:ea typeface="Times New Roman"/>
                <a:cs typeface="Times New Roman"/>
                <a:sym typeface="Times New Roman"/>
              </a:rPr>
              <a:t>06.</a:t>
            </a:r>
            <a:endParaRPr sz="6600" b="1" dirty="0">
              <a:solidFill>
                <a:srgbClr val="2F5496"/>
              </a:solidFill>
              <a:latin typeface="Times New Roman"/>
              <a:ea typeface="Times New Roman"/>
              <a:cs typeface="Times New Roman"/>
              <a:sym typeface="Times New Roman"/>
            </a:endParaRPr>
          </a:p>
        </p:txBody>
      </p:sp>
      <p:sp>
        <p:nvSpPr>
          <p:cNvPr id="165" name="Google Shape;165;p9"/>
          <p:cNvSpPr txBox="1">
            <a:spLocks noGrp="1"/>
          </p:cNvSpPr>
          <p:nvPr>
            <p:ph type="title"/>
          </p:nvPr>
        </p:nvSpPr>
        <p:spPr>
          <a:xfrm>
            <a:off x="4069976" y="2381459"/>
            <a:ext cx="6750424" cy="833171"/>
          </a:xfrm>
          <a:prstGeom prst="rect">
            <a:avLst/>
          </a:prstGeom>
          <a:noFill/>
          <a:ln>
            <a:noFill/>
          </a:ln>
        </p:spPr>
        <p:txBody>
          <a:bodyPr spcFirstLastPara="1" wrap="square" lIns="121900" tIns="121900" rIns="121900" bIns="121900" anchor="b" anchorCtr="0">
            <a:noAutofit/>
          </a:bodyPr>
          <a:lstStyle/>
          <a:p>
            <a:pPr lvl="0" algn="r">
              <a:lnSpc>
                <a:spcPct val="130000"/>
              </a:lnSpc>
              <a:spcBef>
                <a:spcPts val="600"/>
              </a:spcBef>
              <a:spcAft>
                <a:spcPts val="600"/>
              </a:spcAft>
              <a:buClr>
                <a:srgbClr val="2F5496"/>
              </a:buClr>
              <a:buSzPts val="1400"/>
            </a:pPr>
            <a:r>
              <a:rPr lang="en-US" sz="3000">
                <a:solidFill>
                  <a:srgbClr val="2F5496"/>
                </a:solidFill>
                <a:latin typeface="Times New Roman"/>
                <a:ea typeface="Times New Roman"/>
                <a:cs typeface="Times New Roman"/>
                <a:sym typeface="Times New Roman"/>
              </a:rPr>
              <a:t>KẾT LUẬN</a:t>
            </a:r>
          </a:p>
        </p:txBody>
      </p:sp>
      <p:pic>
        <p:nvPicPr>
          <p:cNvPr id="166" name="Google Shape;166;p9"/>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extLst>
      <p:ext uri="{BB962C8B-B14F-4D97-AF65-F5344CB8AC3E}">
        <p14:creationId xmlns:p14="http://schemas.microsoft.com/office/powerpoint/2010/main" val="89743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title"/>
          </p:nvPr>
        </p:nvSpPr>
        <p:spPr>
          <a:xfrm>
            <a:off x="896851" y="355836"/>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a:solidFill>
                  <a:srgbClr val="1E4E79"/>
                </a:solidFill>
                <a:latin typeface="Times New Roman"/>
                <a:ea typeface="Times New Roman"/>
                <a:cs typeface="Times New Roman"/>
                <a:sym typeface="Times New Roman"/>
              </a:rPr>
              <a:t>Kết luận</a:t>
            </a:r>
            <a:endParaRPr>
              <a:solidFill>
                <a:srgbClr val="1E4E79"/>
              </a:solidFill>
              <a:latin typeface="Times New Roman"/>
              <a:ea typeface="Times New Roman"/>
              <a:cs typeface="Times New Roman"/>
              <a:sym typeface="Times New Roman"/>
            </a:endParaRPr>
          </a:p>
        </p:txBody>
      </p:sp>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2" name="TextBox 1">
            <a:extLst>
              <a:ext uri="{FF2B5EF4-FFF2-40B4-BE49-F238E27FC236}">
                <a16:creationId xmlns:a16="http://schemas.microsoft.com/office/drawing/2014/main" id="{180572F9-18B4-5704-1CD8-B67D9DEC9145}"/>
              </a:ext>
            </a:extLst>
          </p:cNvPr>
          <p:cNvSpPr txBox="1"/>
          <p:nvPr/>
        </p:nvSpPr>
        <p:spPr>
          <a:xfrm>
            <a:off x="994787" y="1557495"/>
            <a:ext cx="10486937" cy="401751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Nhìn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t>
            </a:r>
            <a:r>
              <a:rPr lang="en-GB" sz="1800" dirty="0" err="1">
                <a:latin typeface="Times New Roman" panose="02020603050405020304" pitchFamily="18" charset="0"/>
                <a:cs typeface="Times New Roman" panose="02020603050405020304" pitchFamily="18" charset="0"/>
              </a:rPr>
              <a:t>ực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hiện</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đầy</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đủ</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những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mục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tiêu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đề</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ra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đó</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là</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mô</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hình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hóa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bài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toán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động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học</a:t>
            </a:r>
            <a:r>
              <a:rPr lang="en-GB" sz="1800" dirty="0">
                <a:latin typeface="Times New Roman" panose="02020603050405020304" pitchFamily="18" charset="0"/>
                <a:cs typeface="Times New Roman" panose="02020603050405020304" pitchFamily="18" charset="0"/>
              </a:rPr>
              <a:t> ng</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và</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điều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khiển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cánh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tay</a:t>
            </a:r>
            <a:r>
              <a:rPr lang="en-GB" sz="1800" dirty="0">
                <a:latin typeface="Times New Roman" panose="02020603050405020304" pitchFamily="18" charset="0"/>
                <a:cs typeface="Times New Roman" panose="02020603050405020304" pitchFamily="18" charset="0"/>
              </a:rPr>
              <a:t> robot </a:t>
            </a:r>
            <a:r>
              <a:rPr lang="en-GB" sz="1800" dirty="0" err="1">
                <a:latin typeface="Times New Roman" panose="02020603050405020304" pitchFamily="18" charset="0"/>
                <a:cs typeface="Times New Roman" panose="02020603050405020304" pitchFamily="18" charset="0"/>
              </a:rPr>
              <a:t>ứng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dụng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mạng</a:t>
            </a:r>
            <a:r>
              <a:rPr lang="en-GB" sz="1800" dirty="0">
                <a:latin typeface="Times New Roman" panose="02020603050405020304" pitchFamily="18" charset="0"/>
                <a:cs typeface="Times New Roman" panose="02020603050405020304" pitchFamily="18" charset="0"/>
              </a:rPr>
              <a:t> n</a:t>
            </a:r>
            <a:r>
              <a:rPr lang="vi-VN" sz="1800" dirty="0">
                <a:latin typeface="Times New Roman" panose="02020603050405020304" pitchFamily="18" charset="0"/>
                <a:cs typeface="Times New Roman" panose="02020603050405020304" pitchFamily="18" charset="0"/>
              </a:rPr>
              <a:t>ơ</a:t>
            </a:r>
            <a:r>
              <a:rPr lang="en-GB" sz="1800" dirty="0">
                <a:latin typeface="Times New Roman" panose="02020603050405020304" pitchFamily="18" charset="0"/>
                <a:cs typeface="Times New Roman" panose="02020603050405020304" pitchFamily="18" charset="0"/>
              </a:rPr>
              <a:t>-</a:t>
            </a:r>
            <a:r>
              <a:rPr lang="en-GB" sz="1800" dirty="0" err="1">
                <a:latin typeface="Times New Roman" panose="02020603050405020304" pitchFamily="18" charset="0"/>
                <a:cs typeface="Times New Roman" panose="02020603050405020304" pitchFamily="18" charset="0"/>
              </a:rPr>
              <a:t>ron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và</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tìm</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hiểu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cách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điều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khiển</a:t>
            </a:r>
            <a:r>
              <a:rPr lang="en-GB" sz="1800" dirty="0">
                <a:latin typeface="Times New Roman" panose="02020603050405020304" pitchFamily="18" charset="0"/>
                <a:cs typeface="Times New Roman" panose="02020603050405020304" pitchFamily="18" charset="0"/>
              </a:rPr>
              <a:t> robot </a:t>
            </a:r>
            <a:r>
              <a:rPr lang="en-GB" sz="1800" dirty="0" err="1">
                <a:latin typeface="Times New Roman" panose="02020603050405020304" pitchFamily="18" charset="0"/>
                <a:cs typeface="Times New Roman" panose="02020603050405020304" pitchFamily="18" charset="0"/>
              </a:rPr>
              <a:t>với</a:t>
            </a:r>
            <a:r>
              <a:rPr lang="en-GB" sz="1800" dirty="0">
                <a:latin typeface="Times New Roman" panose="02020603050405020304" pitchFamily="18" charset="0"/>
                <a:cs typeface="Times New Roman" panose="02020603050405020304" pitchFamily="18" charset="0"/>
              </a:rPr>
              <a:t> GRBL.</a:t>
            </a:r>
            <a:endParaRPr lang="en-US" sz="1800" dirty="0">
              <a:latin typeface="Times New Roman" panose="02020603050405020304" pitchFamily="18" charset="0"/>
              <a:cs typeface="Times New Roman" panose="02020603050405020304" pitchFamily="18" charset="0"/>
            </a:endParaRPr>
          </a:p>
          <a:p>
            <a:pPr marL="285750" indent="-285750" algn="just">
              <a:lnSpc>
                <a:spcPct val="130000"/>
              </a:lnSpc>
              <a:buFont typeface="Wingdings" panose="05000000000000000000" pitchFamily="2" charset="2"/>
              <a:buChar char="v"/>
            </a:pPr>
            <a:r>
              <a:rPr lang="vi-VN" sz="1800" dirty="0">
                <a:latin typeface="Times New Roman" panose="02020603050405020304" pitchFamily="18" charset="0"/>
                <a:cs typeface="Times New Roman" panose="02020603050405020304" pitchFamily="18" charset="0"/>
              </a:rPr>
              <a:t>Kết quả cuối cùng đã được thực hiện một cách khá chính xác với sa</a:t>
            </a:r>
            <a:r>
              <a:rPr lang="en-GB" sz="1800" dirty="0" err="1">
                <a:latin typeface="Times New Roman" panose="02020603050405020304" pitchFamily="18" charset="0"/>
                <a:cs typeface="Times New Roman" panose="02020603050405020304" pitchFamily="18" charset="0"/>
              </a:rPr>
              <a:t>i</a:t>
            </a:r>
            <a:r>
              <a:rPr lang="vi-VN" sz="1800" dirty="0">
                <a:latin typeface="Times New Roman" panose="02020603050405020304" pitchFamily="18" charset="0"/>
                <a:cs typeface="Times New Roman" panose="02020603050405020304" pitchFamily="18" charset="0"/>
              </a:rPr>
              <a:t> số khá nhỏ khi đưa mạng nơ-ron vào học dữ liệu từ bài toán động học ngược. </a:t>
            </a:r>
            <a:r>
              <a:rPr lang="en-GB" sz="1800" dirty="0">
                <a:latin typeface="Times New Roman" panose="02020603050405020304" pitchFamily="18" charset="0"/>
                <a:cs typeface="Times New Roman" panose="02020603050405020304" pitchFamily="18" charset="0"/>
              </a:rPr>
              <a:t>Qua </a:t>
            </a:r>
            <a:r>
              <a:rPr lang="en-GB" sz="1800" dirty="0" err="1">
                <a:latin typeface="Times New Roman" panose="02020603050405020304" pitchFamily="18" charset="0"/>
                <a:cs typeface="Times New Roman" panose="02020603050405020304" pitchFamily="18" charset="0"/>
              </a:rPr>
              <a:t>việc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đào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mạng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với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các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bộ</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dữ</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liệu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khác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nhau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cho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thấy</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sự</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khác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biệt</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của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số</a:t>
            </a:r>
            <a:r>
              <a:rPr lang="en-GB"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quỹ</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đạo</a:t>
            </a:r>
            <a:r>
              <a:rPr lang="en-GB" sz="1800" dirty="0">
                <a:latin typeface="Times New Roman" panose="02020603050405020304" pitchFamily="18" charset="0"/>
                <a:cs typeface="Times New Roman" panose="02020603050405020304" pitchFamily="18" charset="0"/>
              </a:rPr>
              <a:t> mong </a:t>
            </a:r>
            <a:r>
              <a:rPr lang="en-GB" sz="1800" dirty="0" err="1">
                <a:latin typeface="Times New Roman" panose="02020603050405020304" pitchFamily="18" charset="0"/>
                <a:cs typeface="Times New Roman" panose="02020603050405020304" pitchFamily="18" charset="0"/>
              </a:rPr>
              <a:t>muốn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nằm</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trong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không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gian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làm</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việc</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đưa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vào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đào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tạo</a:t>
            </a:r>
            <a:r>
              <a:rPr lang="en-GB" sz="1800" dirty="0">
                <a:latin typeface="Times New Roman" panose="02020603050405020304" pitchFamily="18" charset="0"/>
                <a:cs typeface="Times New Roman" panose="02020603050405020304" pitchFamily="18" charset="0"/>
              </a:rPr>
              <a:t>. </a:t>
            </a:r>
          </a:p>
          <a:p>
            <a:pPr marL="285750" indent="-285750" algn="just">
              <a:lnSpc>
                <a:spcPct val="130000"/>
              </a:lnSpc>
              <a:buFont typeface="Wingdings" panose="05000000000000000000" pitchFamily="2" charset="2"/>
              <a:buChar char="v"/>
            </a:pPr>
            <a:r>
              <a:rPr lang="en-GB" sz="1800" dirty="0" err="1">
                <a:latin typeface="Times New Roman" panose="02020603050405020304" pitchFamily="18" charset="0"/>
                <a:cs typeface="Times New Roman" panose="02020603050405020304" pitchFamily="18" charset="0"/>
              </a:rPr>
              <a:t>Việc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đào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một</a:t>
            </a:r>
            <a:r>
              <a:rPr lang="en-GB" sz="1800" dirty="0">
                <a:latin typeface="Times New Roman" panose="02020603050405020304" pitchFamily="18" charset="0"/>
                <a:cs typeface="Times New Roman" panose="02020603050405020304" pitchFamily="18" charset="0"/>
              </a:rPr>
              <a:t> n</a:t>
            </a:r>
            <a:r>
              <a:rPr lang="vi-VN" sz="1800" dirty="0">
                <a:latin typeface="Times New Roman" panose="02020603050405020304" pitchFamily="18" charset="0"/>
                <a:cs typeface="Times New Roman" panose="02020603050405020304" pitchFamily="18" charset="0"/>
              </a:rPr>
              <a:t>ơ</a:t>
            </a:r>
            <a:r>
              <a:rPr lang="en-GB" sz="1800" dirty="0">
                <a:latin typeface="Times New Roman" panose="02020603050405020304" pitchFamily="18" charset="0"/>
                <a:cs typeface="Times New Roman" panose="02020603050405020304" pitchFamily="18" charset="0"/>
              </a:rPr>
              <a:t>-</a:t>
            </a:r>
            <a:r>
              <a:rPr lang="en-GB" sz="1800" dirty="0" err="1">
                <a:latin typeface="Times New Roman" panose="02020603050405020304" pitchFamily="18" charset="0"/>
                <a:cs typeface="Times New Roman" panose="02020603050405020304" pitchFamily="18" charset="0"/>
              </a:rPr>
              <a:t>ron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có</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thể</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có</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sai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số</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lớn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hơn</a:t>
            </a:r>
            <a:r>
              <a:rPr lang="en-GB" sz="1800" dirty="0">
                <a:latin typeface="Times New Roman" panose="02020603050405020304" pitchFamily="18" charset="0"/>
                <a:cs typeface="Times New Roman" panose="02020603050405020304" pitchFamily="18" charset="0"/>
              </a:rPr>
              <a:t> so </a:t>
            </a:r>
            <a:r>
              <a:rPr lang="en-GB" sz="1800" dirty="0" err="1">
                <a:latin typeface="Times New Roman" panose="02020603050405020304" pitchFamily="18" charset="0"/>
                <a:cs typeface="Times New Roman" panose="02020603050405020304" pitchFamily="18" charset="0"/>
              </a:rPr>
              <a:t>với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bài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toán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động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học</a:t>
            </a:r>
            <a:r>
              <a:rPr lang="en-GB" sz="1800" dirty="0">
                <a:latin typeface="Times New Roman" panose="02020603050405020304" pitchFamily="18" charset="0"/>
                <a:cs typeface="Times New Roman" panose="02020603050405020304" pitchFamily="18" charset="0"/>
              </a:rPr>
              <a:t> ng</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bằng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ph</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ơng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pháp</a:t>
            </a:r>
            <a:r>
              <a:rPr lang="en-GB" sz="1800" dirty="0">
                <a:latin typeface="Times New Roman" panose="02020603050405020304" pitchFamily="18" charset="0"/>
                <a:cs typeface="Times New Roman" panose="02020603050405020304" pitchFamily="18" charset="0"/>
              </a:rPr>
              <a:t> AGV </a:t>
            </a:r>
            <a:r>
              <a:rPr lang="en-GB" sz="1800" dirty="0" err="1">
                <a:latin typeface="Times New Roman" panose="02020603050405020304" pitchFamily="18" charset="0"/>
                <a:cs typeface="Times New Roman" panose="02020603050405020304" pitchFamily="18" charset="0"/>
              </a:rPr>
              <a:t>nhưng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nó</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không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mất</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quá</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nhiều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thời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gian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nếu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sử</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dụng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mạng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đã</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đào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cho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việc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giải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quyết</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nhiều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quỹ</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khác</a:t>
            </a:r>
            <a:r>
              <a:rPr lang="en-GB" sz="1800" dirty="0">
                <a:latin typeface="Times New Roman" panose="02020603050405020304" pitchFamily="18" charset="0"/>
                <a:cs typeface="Times New Roman" panose="02020603050405020304" pitchFamily="18" charset="0"/>
              </a:rPr>
              <a:t>. </a:t>
            </a:r>
          </a:p>
          <a:p>
            <a:pPr marL="285750" indent="-285750" algn="just">
              <a:lnSpc>
                <a:spcPct val="130000"/>
              </a:lnSpc>
              <a:buFont typeface="Wingdings" panose="05000000000000000000" pitchFamily="2" charset="2"/>
              <a:buChar char="v"/>
            </a:pPr>
            <a:r>
              <a:rPr lang="en-GB" sz="1800" dirty="0" err="1">
                <a:latin typeface="Times New Roman" panose="02020603050405020304" pitchFamily="18" charset="0"/>
                <a:cs typeface="Times New Roman" panose="02020603050405020304" pitchFamily="18" charset="0"/>
              </a:rPr>
              <a:t>Kết</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quả</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thực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nghiệm</a:t>
            </a:r>
            <a:r>
              <a:rPr lang="en-GB" sz="1800" dirty="0">
                <a:latin typeface="Times New Roman" panose="02020603050405020304" pitchFamily="18" charset="0"/>
                <a:cs typeface="Times New Roman" panose="02020603050405020304" pitchFamily="18" charset="0"/>
              </a:rPr>
              <a:t> robot </a:t>
            </a:r>
            <a:r>
              <a:rPr lang="en-GB" sz="1800" dirty="0" err="1">
                <a:latin typeface="Times New Roman" panose="02020603050405020304" pitchFamily="18" charset="0"/>
                <a:cs typeface="Times New Roman" panose="02020603050405020304" pitchFamily="18" charset="0"/>
              </a:rPr>
              <a:t>thực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tế</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đã</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cho</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quỹ</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với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tọa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độ</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tâm</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và</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kính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gần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đúng</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với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mô</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phỏng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nhưng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vẫn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còn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sai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số</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khá</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lớn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về</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kính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quỹ</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đạo</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Điều</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này</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có</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thể</a:t>
            </a:r>
            <a:r>
              <a:rPr lang="en-GB" sz="1800" dirty="0">
                <a:latin typeface="Times New Roman" panose="02020603050405020304" pitchFamily="18" charset="0"/>
                <a:cs typeface="Times New Roman" panose="02020603050405020304" pitchFamily="18" charset="0"/>
              </a:rPr>
              <a:t> do </a:t>
            </a:r>
            <a:r>
              <a:rPr lang="en-GB" sz="1800" dirty="0" err="1">
                <a:latin typeface="Times New Roman" panose="02020603050405020304" pitchFamily="18" charset="0"/>
                <a:cs typeface="Times New Roman" panose="02020603050405020304" pitchFamily="18" charset="0"/>
              </a:rPr>
              <a:t>ch</a:t>
            </a:r>
            <a:r>
              <a:rPr lang="vi-VN" sz="1800" dirty="0">
                <a:latin typeface="Times New Roman" panose="02020603050405020304" pitchFamily="18" charset="0"/>
                <a:cs typeface="Times New Roman" panose="02020603050405020304" pitchFamily="18" charset="0"/>
              </a:rPr>
              <a:t>ư</a:t>
            </a:r>
            <a:r>
              <a:rPr lang="en-GB" sz="1800" dirty="0">
                <a:latin typeface="Times New Roman" panose="02020603050405020304" pitchFamily="18" charset="0"/>
                <a:cs typeface="Times New Roman" panose="02020603050405020304" pitchFamily="18" charset="0"/>
              </a:rPr>
              <a:t>a </a:t>
            </a:r>
            <a:r>
              <a:rPr lang="en-GB" sz="1800" dirty="0" err="1">
                <a:latin typeface="Times New Roman" panose="02020603050405020304" pitchFamily="18" charset="0"/>
                <a:cs typeface="Times New Roman" panose="02020603050405020304" pitchFamily="18" charset="0"/>
              </a:rPr>
              <a:t>tính</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toán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đến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bài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toán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động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lực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học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và</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sai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số</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của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động</a:t>
            </a:r>
            <a:r>
              <a:rPr lang="en-GB" sz="1800" dirty="0">
                <a:latin typeface="Times New Roman" panose="02020603050405020304" pitchFamily="18" charset="0"/>
                <a:cs typeface="Times New Roman" panose="02020603050405020304" pitchFamily="18" charset="0"/>
              </a:rPr>
              <a:t> c</a:t>
            </a:r>
            <a:r>
              <a:rPr lang="vi-VN" sz="1800" dirty="0">
                <a:latin typeface="Times New Roman" panose="02020603050405020304" pitchFamily="18" charset="0"/>
                <a:cs typeface="Times New Roman" panose="02020603050405020304" pitchFamily="18" charset="0"/>
              </a:rPr>
              <a:t>ơ</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vấn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đề</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này</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sẽ</a:t>
            </a:r>
            <a:r>
              <a:rPr lang="en-GB" sz="1800" dirty="0">
                <a:latin typeface="Times New Roman" panose="02020603050405020304" pitchFamily="18" charset="0"/>
                <a:cs typeface="Times New Roman" panose="02020603050405020304" pitchFamily="18" charset="0"/>
              </a:rPr>
              <a:t> đ</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ợc</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cải</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tiến</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trong</a:t>
            </a:r>
            <a:r>
              <a:rPr lang="en-GB" sz="1800" dirty="0">
                <a:latin typeface="Times New Roman" panose="02020603050405020304" pitchFamily="18" charset="0"/>
                <a:cs typeface="Times New Roman" panose="02020603050405020304" pitchFamily="18" charset="0"/>
              </a:rPr>
              <a:t> t</a:t>
            </a:r>
            <a:r>
              <a:rPr lang="vi-VN" sz="1800" dirty="0">
                <a:latin typeface="Times New Roman" panose="02020603050405020304" pitchFamily="18" charset="0"/>
                <a:cs typeface="Times New Roman" panose="02020603050405020304" pitchFamily="18" charset="0"/>
              </a:rPr>
              <a:t>ư</a:t>
            </a:r>
            <a:r>
              <a:rPr lang="en-GB" sz="1800" dirty="0" err="1">
                <a:latin typeface="Times New Roman" panose="02020603050405020304" pitchFamily="18" charset="0"/>
                <a:cs typeface="Times New Roman" panose="02020603050405020304" pitchFamily="18" charset="0"/>
              </a:rPr>
              <a:t>ơng</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lai</a:t>
            </a:r>
            <a:r>
              <a:rPr lang="en-GB"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80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cxnSp>
        <p:nvCxnSpPr>
          <p:cNvPr id="378" name="Google Shape;378;p27"/>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379" name="Google Shape;379;p27"/>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pic>
        <p:nvPicPr>
          <p:cNvPr id="380" name="Google Shape;380;p27" descr="Kết quả hình ảnh cho thank you"/>
          <p:cNvPicPr preferRelativeResize="0"/>
          <p:nvPr/>
        </p:nvPicPr>
        <p:blipFill rotWithShape="1">
          <a:blip r:embed="rId3">
            <a:alphaModFix/>
          </a:blip>
          <a:srcRect/>
          <a:stretch/>
        </p:blipFill>
        <p:spPr>
          <a:xfrm>
            <a:off x="2719884" y="1281063"/>
            <a:ext cx="6938806" cy="45077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idx="4294967295"/>
          </p:nvPr>
        </p:nvSpPr>
        <p:spPr>
          <a:xfrm>
            <a:off x="8749420" y="1509848"/>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a:solidFill>
                  <a:srgbClr val="2F5496"/>
                </a:solidFill>
                <a:latin typeface="Times New Roman"/>
                <a:ea typeface="Times New Roman"/>
                <a:cs typeface="Times New Roman"/>
                <a:sym typeface="Times New Roman"/>
              </a:rPr>
              <a:t>01.</a:t>
            </a:r>
            <a:endParaRPr sz="6600" b="1">
              <a:solidFill>
                <a:srgbClr val="2F5496"/>
              </a:solidFill>
              <a:latin typeface="Times New Roman"/>
              <a:ea typeface="Times New Roman"/>
              <a:cs typeface="Times New Roman"/>
              <a:sym typeface="Times New Roman"/>
            </a:endParaRPr>
          </a:p>
        </p:txBody>
      </p:sp>
      <p:sp>
        <p:nvSpPr>
          <p:cNvPr id="118" name="Google Shape;118;p5"/>
          <p:cNvSpPr txBox="1">
            <a:spLocks noGrp="1"/>
          </p:cNvSpPr>
          <p:nvPr>
            <p:ph type="title"/>
          </p:nvPr>
        </p:nvSpPr>
        <p:spPr>
          <a:xfrm>
            <a:off x="4049486" y="2545975"/>
            <a:ext cx="6628039" cy="772179"/>
          </a:xfrm>
          <a:prstGeom prst="rect">
            <a:avLst/>
          </a:prstGeom>
          <a:noFill/>
          <a:ln>
            <a:noFill/>
          </a:ln>
        </p:spPr>
        <p:txBody>
          <a:bodyPr spcFirstLastPara="1" wrap="square" lIns="121900" tIns="121900" rIns="121900" bIns="121900" anchor="b" anchorCtr="0">
            <a:noAutofit/>
          </a:bodyPr>
          <a:lstStyle/>
          <a:p>
            <a:pPr marL="0" lvl="0" indent="0" algn="r" rtl="0">
              <a:lnSpc>
                <a:spcPct val="130000"/>
              </a:lnSpc>
              <a:spcBef>
                <a:spcPts val="0"/>
              </a:spcBef>
              <a:spcAft>
                <a:spcPts val="0"/>
              </a:spcAft>
              <a:buClr>
                <a:srgbClr val="2F5496"/>
              </a:buClr>
              <a:buSzPts val="2000"/>
              <a:buFont typeface="Times New Roman"/>
              <a:buNone/>
            </a:pPr>
            <a:r>
              <a:rPr lang="en-US" sz="3000">
                <a:solidFill>
                  <a:srgbClr val="2F5496"/>
                </a:solidFill>
                <a:latin typeface="Times New Roman"/>
                <a:ea typeface="Times New Roman"/>
                <a:cs typeface="Times New Roman"/>
                <a:sym typeface="Times New Roman"/>
              </a:rPr>
              <a:t>TỔNG QUAN ĐỀ TÀI</a:t>
            </a:r>
            <a:endParaRPr sz="3000">
              <a:solidFill>
                <a:srgbClr val="2F5496"/>
              </a:solidFill>
              <a:latin typeface="Times New Roman"/>
              <a:ea typeface="Times New Roman"/>
              <a:cs typeface="Times New Roman"/>
              <a:sym typeface="Times New Roman"/>
            </a:endParaRPr>
          </a:p>
        </p:txBody>
      </p:sp>
      <p:pic>
        <p:nvPicPr>
          <p:cNvPr id="119" name="Google Shape;119;p5"/>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896851" y="309151"/>
            <a:ext cx="7232278" cy="899542"/>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sz="3200" err="1">
                <a:solidFill>
                  <a:srgbClr val="1E4E79"/>
                </a:solidFill>
                <a:latin typeface="Times New Roman"/>
                <a:ea typeface="Times New Roman"/>
                <a:cs typeface="Times New Roman"/>
                <a:sym typeface="Times New Roman"/>
              </a:rPr>
              <a:t>Tổng</a:t>
            </a:r>
            <a:r>
              <a:rPr lang="en-US" sz="3200">
                <a:solidFill>
                  <a:srgbClr val="1E4E79"/>
                </a:solidFill>
                <a:latin typeface="Times New Roman"/>
                <a:ea typeface="Times New Roman"/>
                <a:cs typeface="Times New Roman"/>
                <a:sym typeface="Times New Roman"/>
              </a:rPr>
              <a:t> </a:t>
            </a:r>
            <a:r>
              <a:rPr lang="en-US" sz="3200" err="1">
                <a:solidFill>
                  <a:srgbClr val="1E4E79"/>
                </a:solidFill>
                <a:latin typeface="Times New Roman"/>
                <a:ea typeface="Times New Roman"/>
                <a:cs typeface="Times New Roman"/>
                <a:sym typeface="Times New Roman"/>
              </a:rPr>
              <a:t>quan</a:t>
            </a:r>
            <a:endParaRPr sz="3200">
              <a:solidFill>
                <a:srgbClr val="1E4E79"/>
              </a:solidFill>
              <a:latin typeface="Times New Roman"/>
              <a:ea typeface="Times New Roman"/>
              <a:cs typeface="Times New Roman"/>
              <a:sym typeface="Times New Roman"/>
            </a:endParaRPr>
          </a:p>
        </p:txBody>
      </p:sp>
      <p:cxnSp>
        <p:nvCxnSpPr>
          <p:cNvPr id="126" name="Google Shape;126;p6"/>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27" name="Google Shape;127;p6"/>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24" name="TextBox 23">
            <a:extLst>
              <a:ext uri="{FF2B5EF4-FFF2-40B4-BE49-F238E27FC236}">
                <a16:creationId xmlns:a16="http://schemas.microsoft.com/office/drawing/2014/main" id="{988A1DFE-3835-353D-A052-AA4D26504BAB}"/>
              </a:ext>
            </a:extLst>
          </p:cNvPr>
          <p:cNvSpPr txBox="1"/>
          <p:nvPr/>
        </p:nvSpPr>
        <p:spPr>
          <a:xfrm>
            <a:off x="896851" y="1501029"/>
            <a:ext cx="9723524" cy="198092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Mục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tiêu</a:t>
            </a:r>
            <a:r>
              <a:rPr lang="en-US" sz="1600" b="1" dirty="0">
                <a:latin typeface="Times New Roman" panose="02020603050405020304" pitchFamily="18" charset="0"/>
                <a:cs typeface="Times New Roman" panose="02020603050405020304" pitchFamily="18" charset="0"/>
              </a:rPr>
              <a:t>: </a:t>
            </a:r>
          </a:p>
          <a:p>
            <a:pPr marL="285750" indent="-285750" algn="just">
              <a:lnSpc>
                <a:spcPct val="130000"/>
              </a:lnSpc>
              <a:buFontTx/>
              <a:buChar char="-"/>
            </a:pP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quyết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bài toán động học ngược và điều khiển cánh tay robot ứng dụng mạng nơ-ron </a:t>
            </a:r>
            <a:endParaRPr lang="en-US" sz="1600" dirty="0">
              <a:latin typeface="Times New Roman" panose="02020603050405020304" pitchFamily="18" charset="0"/>
              <a:cs typeface="Times New Roman" panose="02020603050405020304" pitchFamily="18" charset="0"/>
            </a:endParaRPr>
          </a:p>
          <a:p>
            <a:pPr marL="285750" indent="-285750" algn="just">
              <a:lnSpc>
                <a:spcPct val="130000"/>
              </a:lnSpc>
              <a:buFontTx/>
              <a:buChar char="-"/>
            </a:pPr>
            <a:r>
              <a:rPr lang="vi-VN" sz="1600" dirty="0">
                <a:latin typeface="Times New Roman" panose="02020603050405020304" pitchFamily="18" charset="0"/>
                <a:cs typeface="Times New Roman" panose="02020603050405020304" pitchFamily="18" charset="0"/>
              </a:rPr>
              <a:t>Thiết kế và xây dựng </a:t>
            </a:r>
            <a:r>
              <a:rPr lang="en-GB" sz="1600" dirty="0" err="1">
                <a:latin typeface="Times New Roman" panose="02020603050405020304" pitchFamily="18" charset="0"/>
                <a:cs typeface="Times New Roman" panose="02020603050405020304" pitchFamily="18" charset="0"/>
              </a:rPr>
              <a:t>và</a:t>
            </a:r>
            <a:r>
              <a:rPr lang="en-GB" sz="1600" dirty="0">
                <a:latin typeface="Times New Roman" panose="02020603050405020304" pitchFamily="18" charset="0"/>
                <a:cs typeface="Times New Roman" panose="02020603050405020304" pitchFamily="18" charset="0"/>
              </a:rPr>
              <a:t> t</a:t>
            </a:r>
            <a:r>
              <a:rPr lang="vi-VN" sz="1600" dirty="0">
                <a:latin typeface="Times New Roman" panose="02020603050405020304" pitchFamily="18" charset="0"/>
                <a:cs typeface="Times New Roman" panose="02020603050405020304" pitchFamily="18" charset="0"/>
              </a:rPr>
              <a:t>riển khai bài toán trên mô hình thực tế </a:t>
            </a:r>
            <a:endParaRPr lang="en-US" sz="1600" dirty="0">
              <a:latin typeface="Times New Roman" panose="02020603050405020304" pitchFamily="18" charset="0"/>
              <a:cs typeface="Times New Roman" panose="02020603050405020304" pitchFamily="18" charset="0"/>
            </a:endParaRPr>
          </a:p>
          <a:p>
            <a:pPr marL="285750" indent="-285750" algn="just">
              <a:lnSpc>
                <a:spcPct val="130000"/>
              </a:lnSpc>
              <a:buFontTx/>
              <a:buChar char="-"/>
            </a:pPr>
            <a:r>
              <a:rPr lang="vi-VN" sz="1600" dirty="0">
                <a:latin typeface="Times New Roman" panose="02020603050405020304" pitchFamily="18" charset="0"/>
                <a:cs typeface="Times New Roman" panose="02020603050405020304" pitchFamily="18" charset="0"/>
              </a:rPr>
              <a:t>Tìm hiểu và nghiên cứu việc điều khiển cánh tay robot với </a:t>
            </a:r>
            <a:r>
              <a:rPr lang="en-GB" sz="1600" dirty="0">
                <a:latin typeface="Times New Roman" panose="02020603050405020304" pitchFamily="18" charset="0"/>
                <a:cs typeface="Times New Roman" panose="02020603050405020304" pitchFamily="18" charset="0"/>
              </a:rPr>
              <a:t>GRBL</a:t>
            </a:r>
            <a:endParaRPr lang="en-US" sz="1600" dirty="0">
              <a:latin typeface="Times New Roman" panose="02020603050405020304" pitchFamily="18" charset="0"/>
              <a:cs typeface="Times New Roman" panose="02020603050405020304" pitchFamily="18" charset="0"/>
            </a:endParaRPr>
          </a:p>
          <a:p>
            <a:pPr marL="285750" indent="-285750" algn="just">
              <a:lnSpc>
                <a:spcPct val="130000"/>
              </a:lnSpc>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Phương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thức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đánh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p>
          <a:p>
            <a:pPr marL="285750" indent="-285750" algn="just">
              <a:lnSpc>
                <a:spcPct val="130000"/>
              </a:lnSpc>
              <a:buFontTx/>
              <a:buChar char="-"/>
            </a:pPr>
            <a:r>
              <a:rPr lang="en-GB" sz="1600" dirty="0">
                <a:latin typeface="Times New Roman" panose="02020603050405020304" pitchFamily="18" charset="0"/>
                <a:cs typeface="Times New Roman" panose="02020603050405020304" pitchFamily="18" charset="0"/>
              </a:rPr>
              <a:t>D</a:t>
            </a:r>
            <a:r>
              <a:rPr lang="en-US" sz="1600" dirty="0" err="1">
                <a:latin typeface="Times New Roman" panose="02020603050405020304" pitchFamily="18" charset="0"/>
                <a:cs typeface="Times New Roman" panose="02020603050405020304" pitchFamily="18" charset="0"/>
              </a:rPr>
              <a:t>ựa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góc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đạo</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title" idx="4294967295"/>
          </p:nvPr>
        </p:nvSpPr>
        <p:spPr>
          <a:xfrm>
            <a:off x="8892295" y="1283426"/>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a:solidFill>
                  <a:srgbClr val="2F5496"/>
                </a:solidFill>
                <a:latin typeface="Times New Roman"/>
                <a:ea typeface="Times New Roman"/>
                <a:cs typeface="Times New Roman"/>
                <a:sym typeface="Times New Roman"/>
              </a:rPr>
              <a:t>02.</a:t>
            </a:r>
            <a:endParaRPr sz="6600" b="1">
              <a:solidFill>
                <a:srgbClr val="2F5496"/>
              </a:solidFill>
              <a:latin typeface="Times New Roman"/>
              <a:ea typeface="Times New Roman"/>
              <a:cs typeface="Times New Roman"/>
              <a:sym typeface="Times New Roman"/>
            </a:endParaRPr>
          </a:p>
        </p:txBody>
      </p:sp>
      <p:sp>
        <p:nvSpPr>
          <p:cNvPr id="165" name="Google Shape;165;p9"/>
          <p:cNvSpPr txBox="1">
            <a:spLocks noGrp="1"/>
          </p:cNvSpPr>
          <p:nvPr>
            <p:ph type="title"/>
          </p:nvPr>
        </p:nvSpPr>
        <p:spPr>
          <a:xfrm>
            <a:off x="4069976" y="2497862"/>
            <a:ext cx="6750424" cy="843593"/>
          </a:xfrm>
          <a:prstGeom prst="rect">
            <a:avLst/>
          </a:prstGeom>
          <a:noFill/>
          <a:ln>
            <a:noFill/>
          </a:ln>
        </p:spPr>
        <p:txBody>
          <a:bodyPr spcFirstLastPara="1" wrap="square" lIns="121900" tIns="121900" rIns="121900" bIns="121900" anchor="b" anchorCtr="0">
            <a:noAutofit/>
          </a:bodyPr>
          <a:lstStyle/>
          <a:p>
            <a:pPr lvl="0" algn="r">
              <a:lnSpc>
                <a:spcPct val="130000"/>
              </a:lnSpc>
              <a:spcBef>
                <a:spcPts val="600"/>
              </a:spcBef>
              <a:spcAft>
                <a:spcPts val="600"/>
              </a:spcAft>
              <a:buClr>
                <a:srgbClr val="2F5496"/>
              </a:buClr>
              <a:buSzPts val="1400"/>
            </a:pPr>
            <a:r>
              <a:rPr lang="en-US" sz="3000" dirty="0">
                <a:solidFill>
                  <a:srgbClr val="2F5496"/>
                </a:solidFill>
                <a:latin typeface="Times New Roman"/>
                <a:ea typeface="Times New Roman"/>
                <a:cs typeface="Times New Roman"/>
                <a:sym typeface="Times New Roman"/>
              </a:rPr>
              <a:t>MÔ HÌNH ROBOT</a:t>
            </a:r>
          </a:p>
        </p:txBody>
      </p:sp>
      <p:pic>
        <p:nvPicPr>
          <p:cNvPr id="166" name="Google Shape;166;p9"/>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a:solidFill>
                  <a:srgbClr val="1E4E79"/>
                </a:solidFill>
                <a:latin typeface="Times New Roman"/>
                <a:ea typeface="Times New Roman"/>
                <a:cs typeface="Times New Roman"/>
                <a:sym typeface="Times New Roman"/>
              </a:rPr>
              <a:t>Robot thiết kế và thực tế</a:t>
            </a:r>
            <a:endParaRPr>
              <a:solidFill>
                <a:srgbClr val="1E4E79"/>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041C457E-BC1C-4E25-BC00-7D9E90E5B1A2}"/>
              </a:ext>
            </a:extLst>
          </p:cNvPr>
          <p:cNvPicPr/>
          <p:nvPr/>
        </p:nvPicPr>
        <p:blipFill>
          <a:blip r:embed="rId3"/>
          <a:stretch>
            <a:fillRect/>
          </a:stretch>
        </p:blipFill>
        <p:spPr>
          <a:xfrm>
            <a:off x="1090815" y="1607694"/>
            <a:ext cx="4252088" cy="3777088"/>
          </a:xfrm>
          <a:prstGeom prst="rect">
            <a:avLst/>
          </a:prstGeom>
        </p:spPr>
      </p:pic>
      <p:pic>
        <p:nvPicPr>
          <p:cNvPr id="9" name="Picture 8">
            <a:extLst>
              <a:ext uri="{FF2B5EF4-FFF2-40B4-BE49-F238E27FC236}">
                <a16:creationId xmlns:a16="http://schemas.microsoft.com/office/drawing/2014/main" id="{78585582-FCF2-474E-838D-7DD3D192BA8B}"/>
              </a:ext>
            </a:extLst>
          </p:cNvPr>
          <p:cNvPicPr/>
          <p:nvPr/>
        </p:nvPicPr>
        <p:blipFill>
          <a:blip r:embed="rId4"/>
          <a:stretch>
            <a:fillRect/>
          </a:stretch>
        </p:blipFill>
        <p:spPr>
          <a:xfrm>
            <a:off x="6585147" y="1982063"/>
            <a:ext cx="4161409" cy="3212105"/>
          </a:xfrm>
          <a:prstGeom prst="rect">
            <a:avLst/>
          </a:prstGeom>
        </p:spPr>
      </p:pic>
      <p:sp>
        <p:nvSpPr>
          <p:cNvPr id="2" name="Rectangle 1">
            <a:extLst>
              <a:ext uri="{FF2B5EF4-FFF2-40B4-BE49-F238E27FC236}">
                <a16:creationId xmlns:a16="http://schemas.microsoft.com/office/drawing/2014/main" id="{D8E3A7BD-82D8-4DEA-91E3-377A790A50C8}"/>
              </a:ext>
            </a:extLst>
          </p:cNvPr>
          <p:cNvSpPr/>
          <p:nvPr/>
        </p:nvSpPr>
        <p:spPr>
          <a:xfrm>
            <a:off x="1736933" y="5351986"/>
            <a:ext cx="2518638" cy="344518"/>
          </a:xfrm>
          <a:prstGeom prst="rect">
            <a:avLst/>
          </a:prstGeom>
        </p:spPr>
        <p:txBody>
          <a:bodyPr wrap="none">
            <a:spAutoFit/>
          </a:bodyPr>
          <a:lstStyle/>
          <a:p>
            <a:pPr algn="just">
              <a:lnSpc>
                <a:spcPct val="130000"/>
              </a:lnSpc>
            </a:pP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2.1.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robot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33F65523-3F86-47B5-AD48-93A3D5AF23FA}"/>
              </a:ext>
            </a:extLst>
          </p:cNvPr>
          <p:cNvSpPr/>
          <p:nvPr/>
        </p:nvSpPr>
        <p:spPr>
          <a:xfrm>
            <a:off x="7570741" y="5351986"/>
            <a:ext cx="2476960" cy="344518"/>
          </a:xfrm>
          <a:prstGeom prst="rect">
            <a:avLst/>
          </a:prstGeom>
        </p:spPr>
        <p:txBody>
          <a:bodyPr wrap="none">
            <a:spAutoFit/>
          </a:bodyPr>
          <a:lstStyle/>
          <a:p>
            <a:pPr algn="just">
              <a:lnSpc>
                <a:spcPct val="130000"/>
              </a:lnSpc>
            </a:pP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2.2.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robot </a:t>
            </a:r>
            <a:r>
              <a:rPr lang="en-US" dirty="0" err="1">
                <a:latin typeface="Times New Roman" panose="02020603050405020304" pitchFamily="18" charset="0"/>
                <a:cs typeface="Times New Roman" panose="02020603050405020304" pitchFamily="18" charset="0"/>
              </a:rPr>
              <a:t>th</a:t>
            </a:r>
            <a:r>
              <a:rPr lang="en-GB" dirty="0" err="1">
                <a:latin typeface="Times New Roman" panose="02020603050405020304" pitchFamily="18" charset="0"/>
                <a:cs typeface="Times New Roman" panose="02020603050405020304" pitchFamily="18" charset="0"/>
              </a:rPr>
              <a:t>ực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tế</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87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a:solidFill>
                  <a:srgbClr val="1E4E79"/>
                </a:solidFill>
                <a:latin typeface="Times New Roman"/>
                <a:ea typeface="Times New Roman"/>
                <a:cs typeface="Times New Roman"/>
                <a:sym typeface="Times New Roman"/>
              </a:rPr>
              <a:t>Thông số mô hình robot</a:t>
            </a:r>
          </a:p>
        </p:txBody>
      </p:sp>
      <p:sp>
        <p:nvSpPr>
          <p:cNvPr id="3" name="Rectangle 2">
            <a:extLst>
              <a:ext uri="{FF2B5EF4-FFF2-40B4-BE49-F238E27FC236}">
                <a16:creationId xmlns:a16="http://schemas.microsoft.com/office/drawing/2014/main" id="{A04B6C93-806D-4F27-B18F-2FA5F9D73D00}"/>
              </a:ext>
            </a:extLst>
          </p:cNvPr>
          <p:cNvSpPr>
            <a:spLocks noChangeArrowheads="1"/>
          </p:cNvSpPr>
          <p:nvPr/>
        </p:nvSpPr>
        <p:spPr bwMode="auto">
          <a:xfrm>
            <a:off x="3094182" y="631950"/>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C9CB094-1725-435D-A4B9-96E20FC36280}"/>
              </a:ext>
            </a:extLst>
          </p:cNvPr>
          <p:cNvGraphicFramePr>
            <a:graphicFrameLocks noGrp="1"/>
          </p:cNvGraphicFramePr>
          <p:nvPr>
            <p:extLst>
              <p:ext uri="{D42A27DB-BD31-4B8C-83A1-F6EECF244321}">
                <p14:modId xmlns:p14="http://schemas.microsoft.com/office/powerpoint/2010/main" val="1276652351"/>
              </p:ext>
            </p:extLst>
          </p:nvPr>
        </p:nvGraphicFramePr>
        <p:xfrm>
          <a:off x="2284115" y="2308593"/>
          <a:ext cx="7810343" cy="2056336"/>
        </p:xfrm>
        <a:graphic>
          <a:graphicData uri="http://schemas.openxmlformats.org/drawingml/2006/table">
            <a:tbl>
              <a:tblPr firstRow="1" firstCol="1" bandRow="1">
                <a:tableStyleId>{EECB8F8B-F9D5-4680-B684-3C1C225CB38A}</a:tableStyleId>
              </a:tblPr>
              <a:tblGrid>
                <a:gridCol w="2983819">
                  <a:extLst>
                    <a:ext uri="{9D8B030D-6E8A-4147-A177-3AD203B41FA5}">
                      <a16:colId xmlns:a16="http://schemas.microsoft.com/office/drawing/2014/main" val="4090088380"/>
                    </a:ext>
                  </a:extLst>
                </a:gridCol>
                <a:gridCol w="1743958">
                  <a:extLst>
                    <a:ext uri="{9D8B030D-6E8A-4147-A177-3AD203B41FA5}">
                      <a16:colId xmlns:a16="http://schemas.microsoft.com/office/drawing/2014/main" val="1882690905"/>
                    </a:ext>
                  </a:extLst>
                </a:gridCol>
                <a:gridCol w="1607166">
                  <a:extLst>
                    <a:ext uri="{9D8B030D-6E8A-4147-A177-3AD203B41FA5}">
                      <a16:colId xmlns:a16="http://schemas.microsoft.com/office/drawing/2014/main" val="3390480545"/>
                    </a:ext>
                  </a:extLst>
                </a:gridCol>
                <a:gridCol w="1475400">
                  <a:extLst>
                    <a:ext uri="{9D8B030D-6E8A-4147-A177-3AD203B41FA5}">
                      <a16:colId xmlns:a16="http://schemas.microsoft.com/office/drawing/2014/main" val="2066030742"/>
                    </a:ext>
                  </a:extLst>
                </a:gridCol>
              </a:tblGrid>
              <a:tr h="540943">
                <a:tc>
                  <a:txBody>
                    <a:bodyPr/>
                    <a:lstStyle/>
                    <a:p>
                      <a:pPr algn="just">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 </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err="1">
                          <a:effectLst/>
                          <a:latin typeface="Times New Roman" panose="02020603050405020304" pitchFamily="18" charset="0"/>
                          <a:cs typeface="Times New Roman" panose="02020603050405020304" pitchFamily="18" charset="0"/>
                        </a:rPr>
                        <a:t>Khâu</a:t>
                      </a:r>
                      <a:r>
                        <a:rPr lang="en-US" sz="1600" dirty="0">
                          <a:effectLst/>
                          <a:latin typeface="Times New Roman" panose="02020603050405020304" pitchFamily="18" charset="0"/>
                          <a:cs typeface="Times New Roman" panose="02020603050405020304" pitchFamily="18" charset="0"/>
                        </a:rPr>
                        <a:t> 1</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err="1">
                          <a:effectLst/>
                          <a:latin typeface="Times New Roman" panose="02020603050405020304" pitchFamily="18" charset="0"/>
                          <a:cs typeface="Times New Roman" panose="02020603050405020304" pitchFamily="18" charset="0"/>
                        </a:rPr>
                        <a:t>Khâu</a:t>
                      </a:r>
                      <a:r>
                        <a:rPr lang="en-US" sz="1600" dirty="0">
                          <a:effectLst/>
                          <a:latin typeface="Times New Roman" panose="02020603050405020304" pitchFamily="18" charset="0"/>
                          <a:cs typeface="Times New Roman" panose="02020603050405020304" pitchFamily="18" charset="0"/>
                        </a:rPr>
                        <a:t> 2</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err="1">
                          <a:effectLst/>
                          <a:latin typeface="Times New Roman" panose="02020603050405020304" pitchFamily="18" charset="0"/>
                          <a:cs typeface="Times New Roman" panose="02020603050405020304" pitchFamily="18" charset="0"/>
                        </a:rPr>
                        <a:t>Khâu</a:t>
                      </a:r>
                      <a:r>
                        <a:rPr lang="en-US" sz="1600" dirty="0">
                          <a:effectLst/>
                          <a:latin typeface="Times New Roman" panose="02020603050405020304" pitchFamily="18" charset="0"/>
                          <a:cs typeface="Times New Roman" panose="02020603050405020304" pitchFamily="18" charset="0"/>
                        </a:rPr>
                        <a:t> 3</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5817448"/>
                  </a:ext>
                </a:extLst>
              </a:tr>
              <a:tr h="540943">
                <a:tc>
                  <a:txBody>
                    <a:bodyPr/>
                    <a:lstStyle/>
                    <a:p>
                      <a:pPr algn="just">
                        <a:lnSpc>
                          <a:spcPct val="130000"/>
                        </a:lnSpc>
                        <a:spcBef>
                          <a:spcPts val="600"/>
                        </a:spcBef>
                        <a:spcAft>
                          <a:spcPts val="600"/>
                        </a:spcAft>
                        <a:tabLst>
                          <a:tab pos="540385" algn="l"/>
                        </a:tabLst>
                      </a:pPr>
                      <a:r>
                        <a:rPr lang="en-US" sz="1600" dirty="0" err="1">
                          <a:effectLst/>
                          <a:latin typeface="Times New Roman" panose="02020603050405020304" pitchFamily="18" charset="0"/>
                          <a:cs typeface="Times New Roman" panose="02020603050405020304" pitchFamily="18" charset="0"/>
                        </a:rPr>
                        <a:t>Chiều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dài</a:t>
                      </a:r>
                      <a:r>
                        <a:rPr lang="en-US" sz="1600" dirty="0">
                          <a:effectLst/>
                          <a:latin typeface="Times New Roman" panose="02020603050405020304" pitchFamily="18" charset="0"/>
                          <a:cs typeface="Times New Roman" panose="02020603050405020304" pitchFamily="18" charset="0"/>
                        </a:rPr>
                        <a:t> (m)</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0.08</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0.128</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r>
                        <a:rPr lang="en-US" sz="1600" dirty="0">
                          <a:effectLst/>
                          <a:latin typeface="Times New Roman" panose="02020603050405020304" pitchFamily="18" charset="0"/>
                          <a:cs typeface="Times New Roman" panose="02020603050405020304" pitchFamily="18" charset="0"/>
                        </a:rPr>
                        <a:t>0.135</a:t>
                      </a: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581607"/>
                  </a:ext>
                </a:extLst>
              </a:tr>
              <a:tr h="974450">
                <a:tc>
                  <a:txBody>
                    <a:bodyPr/>
                    <a:lstStyle/>
                    <a:p>
                      <a:pPr algn="just">
                        <a:lnSpc>
                          <a:spcPct val="130000"/>
                        </a:lnSpc>
                        <a:spcBef>
                          <a:spcPts val="600"/>
                        </a:spcBef>
                        <a:spcAft>
                          <a:spcPts val="600"/>
                        </a:spcAft>
                        <a:tabLst>
                          <a:tab pos="540385" algn="l"/>
                        </a:tabLst>
                      </a:pPr>
                      <a:r>
                        <a:rPr lang="en-GB"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khớp</a:t>
                      </a:r>
                      <a:r>
                        <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(rad)</a:t>
                      </a:r>
                    </a:p>
                  </a:txBody>
                  <a:tcPr marL="68580" marR="68580" marT="0" marB="0" anchor="ctr"/>
                </a:tc>
                <a:tc>
                  <a:txBody>
                    <a:bodyPr/>
                    <a:lstStyle/>
                    <a:p>
                      <a:pPr algn="ctr">
                        <a:lnSpc>
                          <a:spcPct val="130000"/>
                        </a:lnSpc>
                        <a:spcBef>
                          <a:spcPts val="600"/>
                        </a:spcBef>
                        <a:spcAft>
                          <a:spcPts val="600"/>
                        </a:spcAft>
                        <a:tabLst>
                          <a:tab pos="540385" algn="l"/>
                        </a:tabLst>
                      </a:pP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30000"/>
                        </a:lnSpc>
                        <a:spcBef>
                          <a:spcPts val="600"/>
                        </a:spcBef>
                        <a:spcAft>
                          <a:spcPts val="600"/>
                        </a:spcAft>
                        <a:tabLst>
                          <a:tab pos="540385" algn="l"/>
                        </a:tabLst>
                      </a:pPr>
                      <a:endParaRPr lang="en-GB"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1661610"/>
                  </a:ext>
                </a:extLst>
              </a:tr>
            </a:tbl>
          </a:graphicData>
        </a:graphic>
      </p:graphicFrame>
      <p:graphicFrame>
        <p:nvGraphicFramePr>
          <p:cNvPr id="9" name="Object 8">
            <a:extLst>
              <a:ext uri="{FF2B5EF4-FFF2-40B4-BE49-F238E27FC236}">
                <a16:creationId xmlns:a16="http://schemas.microsoft.com/office/drawing/2014/main" id="{ACA9DF46-149F-4515-BC81-223BB8FA0C3C}"/>
              </a:ext>
            </a:extLst>
          </p:cNvPr>
          <p:cNvGraphicFramePr>
            <a:graphicFrameLocks noChangeAspect="1"/>
          </p:cNvGraphicFramePr>
          <p:nvPr>
            <p:extLst>
              <p:ext uri="{D42A27DB-BD31-4B8C-83A1-F6EECF244321}">
                <p14:modId xmlns:p14="http://schemas.microsoft.com/office/powerpoint/2010/main" val="1101618197"/>
              </p:ext>
            </p:extLst>
          </p:nvPr>
        </p:nvGraphicFramePr>
        <p:xfrm>
          <a:off x="5842000" y="3784600"/>
          <a:ext cx="508000" cy="241300"/>
        </p:xfrm>
        <a:graphic>
          <a:graphicData uri="http://schemas.openxmlformats.org/presentationml/2006/ole">
            <mc:AlternateContent xmlns:mc="http://schemas.openxmlformats.org/markup-compatibility/2006">
              <mc:Choice xmlns:v="urn:schemas-microsoft-com:vml" Requires="v">
                <p:oleObj spid="_x0000_s4133" name="Equation" r:id="rId4" imgW="507960" imgH="241200" progId="Equation.DSMT4">
                  <p:embed/>
                </p:oleObj>
              </mc:Choice>
              <mc:Fallback>
                <p:oleObj name="Equation" r:id="rId4" imgW="507960" imgH="241200" progId="Equation.DSMT4">
                  <p:embed/>
                  <p:pic>
                    <p:nvPicPr>
                      <p:cNvPr id="0" name=""/>
                      <p:cNvPicPr/>
                      <p:nvPr/>
                    </p:nvPicPr>
                    <p:blipFill>
                      <a:blip r:embed="rId5"/>
                      <a:stretch>
                        <a:fillRect/>
                      </a:stretch>
                    </p:blipFill>
                    <p:spPr>
                      <a:xfrm>
                        <a:off x="5842000" y="3784600"/>
                        <a:ext cx="508000" cy="2413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09AF13A5-C231-4532-B29D-4860F92BB9F7}"/>
              </a:ext>
            </a:extLst>
          </p:cNvPr>
          <p:cNvGraphicFramePr>
            <a:graphicFrameLocks noChangeAspect="1"/>
          </p:cNvGraphicFramePr>
          <p:nvPr>
            <p:extLst>
              <p:ext uri="{D42A27DB-BD31-4B8C-83A1-F6EECF244321}">
                <p14:modId xmlns:p14="http://schemas.microsoft.com/office/powerpoint/2010/main" val="2333892197"/>
              </p:ext>
            </p:extLst>
          </p:nvPr>
        </p:nvGraphicFramePr>
        <p:xfrm>
          <a:off x="7494588" y="3625850"/>
          <a:ext cx="673100" cy="558800"/>
        </p:xfrm>
        <a:graphic>
          <a:graphicData uri="http://schemas.openxmlformats.org/presentationml/2006/ole">
            <mc:AlternateContent xmlns:mc="http://schemas.openxmlformats.org/markup-compatibility/2006">
              <mc:Choice xmlns:v="urn:schemas-microsoft-com:vml" Requires="v">
                <p:oleObj spid="_x0000_s4134" name="Equation" r:id="rId6" imgW="672840" imgH="558720" progId="Equation.DSMT4">
                  <p:embed/>
                </p:oleObj>
              </mc:Choice>
              <mc:Fallback>
                <p:oleObj name="Equation" r:id="rId6" imgW="672840" imgH="558720" progId="Equation.DSMT4">
                  <p:embed/>
                  <p:pic>
                    <p:nvPicPr>
                      <p:cNvPr id="0" name=""/>
                      <p:cNvPicPr/>
                      <p:nvPr/>
                    </p:nvPicPr>
                    <p:blipFill>
                      <a:blip r:embed="rId7"/>
                      <a:stretch>
                        <a:fillRect/>
                      </a:stretch>
                    </p:blipFill>
                    <p:spPr>
                      <a:xfrm>
                        <a:off x="7494588" y="3625850"/>
                        <a:ext cx="673100" cy="5588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03D6F6F-6938-4145-8FEE-7692FE1440B5}"/>
              </a:ext>
            </a:extLst>
          </p:cNvPr>
          <p:cNvGraphicFramePr>
            <a:graphicFrameLocks noChangeAspect="1"/>
          </p:cNvGraphicFramePr>
          <p:nvPr>
            <p:extLst>
              <p:ext uri="{D42A27DB-BD31-4B8C-83A1-F6EECF244321}">
                <p14:modId xmlns:p14="http://schemas.microsoft.com/office/powerpoint/2010/main" val="2228070672"/>
              </p:ext>
            </p:extLst>
          </p:nvPr>
        </p:nvGraphicFramePr>
        <p:xfrm>
          <a:off x="9010650" y="3625850"/>
          <a:ext cx="736600" cy="558800"/>
        </p:xfrm>
        <a:graphic>
          <a:graphicData uri="http://schemas.openxmlformats.org/presentationml/2006/ole">
            <mc:AlternateContent xmlns:mc="http://schemas.openxmlformats.org/markup-compatibility/2006">
              <mc:Choice xmlns:v="urn:schemas-microsoft-com:vml" Requires="v">
                <p:oleObj spid="_x0000_s4135" name="Equation" r:id="rId8" imgW="736560" imgH="558720" progId="Equation.DSMT4">
                  <p:embed/>
                </p:oleObj>
              </mc:Choice>
              <mc:Fallback>
                <p:oleObj name="Equation" r:id="rId8" imgW="736560" imgH="558720" progId="Equation.DSMT4">
                  <p:embed/>
                  <p:pic>
                    <p:nvPicPr>
                      <p:cNvPr id="0" name=""/>
                      <p:cNvPicPr/>
                      <p:nvPr/>
                    </p:nvPicPr>
                    <p:blipFill>
                      <a:blip r:embed="rId9"/>
                      <a:stretch>
                        <a:fillRect/>
                      </a:stretch>
                    </p:blipFill>
                    <p:spPr>
                      <a:xfrm>
                        <a:off x="9010650" y="3625850"/>
                        <a:ext cx="736600" cy="558800"/>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F2C311C8-B742-488E-A405-B9ADD3E8D5A5}"/>
              </a:ext>
            </a:extLst>
          </p:cNvPr>
          <p:cNvSpPr/>
          <p:nvPr/>
        </p:nvSpPr>
        <p:spPr>
          <a:xfrm>
            <a:off x="5179233" y="4727741"/>
            <a:ext cx="2020105" cy="344518"/>
          </a:xfrm>
          <a:prstGeom prst="rect">
            <a:avLst/>
          </a:prstGeom>
        </p:spPr>
        <p:txBody>
          <a:bodyPr wrap="none">
            <a:spAutoFit/>
          </a:bodyPr>
          <a:lstStyle/>
          <a:p>
            <a:pPr algn="just">
              <a:lnSpc>
                <a:spcPct val="130000"/>
              </a:lnSpc>
            </a:pP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2.1.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robot</a:t>
            </a:r>
          </a:p>
        </p:txBody>
      </p:sp>
    </p:spTree>
    <p:extLst>
      <p:ext uri="{BB962C8B-B14F-4D97-AF65-F5344CB8AC3E}">
        <p14:creationId xmlns:p14="http://schemas.microsoft.com/office/powerpoint/2010/main" val="315424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32" name="Picture 31" descr="A close-up of a device&#10;&#10;Description automatically generated">
            <a:extLst>
              <a:ext uri="{FF2B5EF4-FFF2-40B4-BE49-F238E27FC236}">
                <a16:creationId xmlns:a16="http://schemas.microsoft.com/office/drawing/2014/main" id="{4A7D8FD4-B7A5-43A0-9BE3-B0B1FB3157C0}"/>
              </a:ext>
            </a:extLst>
          </p:cNvPr>
          <p:cNvPicPr/>
          <p:nvPr/>
        </p:nvPicPr>
        <p:blipFill rotWithShape="1">
          <a:blip r:embed="rId3"/>
          <a:srcRect t="5824" b="6148"/>
          <a:stretch/>
        </p:blipFill>
        <p:spPr bwMode="auto">
          <a:xfrm>
            <a:off x="2694719" y="1437045"/>
            <a:ext cx="7202143" cy="3339560"/>
          </a:xfrm>
          <a:prstGeom prst="rect">
            <a:avLst/>
          </a:prstGeom>
          <a:ln>
            <a:noFill/>
          </a:ln>
          <a:extLst>
            <a:ext uri="{53640926-AAD7-44D8-BBD7-CCE9431645EC}">
              <a14:shadowObscured xmlns:a14="http://schemas.microsoft.com/office/drawing/2010/main"/>
            </a:ext>
          </a:extLst>
        </p:spPr>
      </p:pic>
      <p:cxnSp>
        <p:nvCxnSpPr>
          <p:cNvPr id="196" name="Google Shape;196;p12"/>
          <p:cNvCxnSpPr/>
          <p:nvPr/>
        </p:nvCxnSpPr>
        <p:spPr>
          <a:xfrm>
            <a:off x="896851" y="1014439"/>
            <a:ext cx="10584873" cy="0"/>
          </a:xfrm>
          <a:prstGeom prst="straightConnector1">
            <a:avLst/>
          </a:prstGeom>
          <a:noFill/>
          <a:ln w="19050" cap="flat" cmpd="sng">
            <a:solidFill>
              <a:srgbClr val="1E4E79"/>
            </a:solidFill>
            <a:prstDash val="solid"/>
            <a:miter lim="800000"/>
            <a:headEnd type="none" w="sm" len="sm"/>
            <a:tailEnd type="none" w="sm" len="sm"/>
          </a:ln>
        </p:spPr>
      </p:cxnSp>
      <p:cxnSp>
        <p:nvCxnSpPr>
          <p:cNvPr id="197" name="Google Shape;197;p12"/>
          <p:cNvCxnSpPr/>
          <p:nvPr/>
        </p:nvCxnSpPr>
        <p:spPr>
          <a:xfrm>
            <a:off x="896851" y="256852"/>
            <a:ext cx="10584873" cy="0"/>
          </a:xfrm>
          <a:prstGeom prst="straightConnector1">
            <a:avLst/>
          </a:prstGeom>
          <a:noFill/>
          <a:ln w="38100" cap="flat" cmpd="sng">
            <a:solidFill>
              <a:srgbClr val="1E4E79"/>
            </a:solidFill>
            <a:prstDash val="solid"/>
            <a:miter lim="800000"/>
            <a:headEnd type="none" w="sm" len="sm"/>
            <a:tailEnd type="none" w="sm" len="sm"/>
          </a:ln>
        </p:spPr>
      </p:cxnSp>
      <p:sp>
        <p:nvSpPr>
          <p:cNvPr id="12" name="Google Shape;194;p12">
            <a:extLst>
              <a:ext uri="{FF2B5EF4-FFF2-40B4-BE49-F238E27FC236}">
                <a16:creationId xmlns:a16="http://schemas.microsoft.com/office/drawing/2014/main" id="{99584FA5-484E-6D9B-5DDC-49207B4F0688}"/>
              </a:ext>
            </a:extLst>
          </p:cNvPr>
          <p:cNvSpPr txBox="1">
            <a:spLocks noGrp="1"/>
          </p:cNvSpPr>
          <p:nvPr>
            <p:ph type="title"/>
          </p:nvPr>
        </p:nvSpPr>
        <p:spPr>
          <a:xfrm>
            <a:off x="896851" y="356512"/>
            <a:ext cx="6398635"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E4E79"/>
              </a:buClr>
              <a:buSzPts val="2000"/>
              <a:buFont typeface="Times New Roman"/>
              <a:buNone/>
            </a:pPr>
            <a:r>
              <a:rPr lang="en-US" dirty="0" err="1">
                <a:solidFill>
                  <a:srgbClr val="1E4E79"/>
                </a:solidFill>
                <a:latin typeface="Times New Roman"/>
                <a:ea typeface="Times New Roman"/>
                <a:cs typeface="Times New Roman"/>
                <a:sym typeface="Times New Roman"/>
              </a:rPr>
              <a:t>Thiết</a:t>
            </a:r>
            <a:r>
              <a:rPr lang="en-US" dirty="0">
                <a:solidFill>
                  <a:srgbClr val="1E4E79"/>
                </a:solidFill>
                <a:latin typeface="Times New Roman"/>
                <a:ea typeface="Times New Roman"/>
                <a:cs typeface="Times New Roman"/>
                <a:sym typeface="Times New Roman"/>
              </a:rPr>
              <a:t> </a:t>
            </a:r>
            <a:r>
              <a:rPr lang="en-US" dirty="0" err="1">
                <a:solidFill>
                  <a:srgbClr val="1E4E79"/>
                </a:solidFill>
                <a:latin typeface="Times New Roman"/>
                <a:ea typeface="Times New Roman"/>
                <a:cs typeface="Times New Roman"/>
                <a:sym typeface="Times New Roman"/>
              </a:rPr>
              <a:t>bị</a:t>
            </a:r>
            <a:r>
              <a:rPr lang="en-US" dirty="0">
                <a:solidFill>
                  <a:srgbClr val="1E4E79"/>
                </a:solidFill>
                <a:latin typeface="Times New Roman"/>
                <a:ea typeface="Times New Roman"/>
                <a:cs typeface="Times New Roman"/>
                <a:sym typeface="Times New Roman"/>
              </a:rPr>
              <a:t> s</a:t>
            </a:r>
            <a:r>
              <a:rPr lang="en-GB" dirty="0">
                <a:solidFill>
                  <a:srgbClr val="1E4E79"/>
                </a:solidFill>
                <a:latin typeface="Times New Roman"/>
                <a:ea typeface="Times New Roman"/>
                <a:cs typeface="Times New Roman"/>
                <a:sym typeface="Times New Roman"/>
              </a:rPr>
              <a:t>ử </a:t>
            </a:r>
            <a:r>
              <a:rPr lang="en-GB" dirty="0" err="1">
                <a:solidFill>
                  <a:srgbClr val="1E4E79"/>
                </a:solidFill>
                <a:latin typeface="Times New Roman"/>
                <a:ea typeface="Times New Roman"/>
                <a:cs typeface="Times New Roman"/>
                <a:sym typeface="Times New Roman"/>
              </a:rPr>
              <a:t>dụng</a:t>
            </a:r>
            <a:r>
              <a:rPr lang="en-GB" dirty="0">
                <a:solidFill>
                  <a:srgbClr val="1E4E79"/>
                </a:solidFill>
                <a:latin typeface="Times New Roman"/>
                <a:ea typeface="Times New Roman"/>
                <a:cs typeface="Times New Roman"/>
                <a:sym typeface="Times New Roman"/>
              </a:rPr>
              <a:t> </a:t>
            </a:r>
            <a:endParaRPr dirty="0">
              <a:solidFill>
                <a:srgbClr val="1E4E79"/>
              </a:solidFill>
              <a:latin typeface="Times New Roman"/>
              <a:ea typeface="Times New Roman"/>
              <a:cs typeface="Times New Roman"/>
              <a:sym typeface="Times New Roman"/>
            </a:endParaRPr>
          </a:p>
        </p:txBody>
      </p:sp>
      <p:grpSp>
        <p:nvGrpSpPr>
          <p:cNvPr id="31" name="Group 30">
            <a:extLst>
              <a:ext uri="{FF2B5EF4-FFF2-40B4-BE49-F238E27FC236}">
                <a16:creationId xmlns:a16="http://schemas.microsoft.com/office/drawing/2014/main" id="{78B9794A-DE9C-F017-EFCB-3E240A84D4F5}"/>
              </a:ext>
            </a:extLst>
          </p:cNvPr>
          <p:cNvGrpSpPr/>
          <p:nvPr/>
        </p:nvGrpSpPr>
        <p:grpSpPr>
          <a:xfrm>
            <a:off x="9913569" y="1482491"/>
            <a:ext cx="1563936" cy="1471115"/>
            <a:chOff x="9319549" y="1189647"/>
            <a:chExt cx="2023178" cy="2053494"/>
          </a:xfrm>
        </p:grpSpPr>
        <p:sp>
          <p:nvSpPr>
            <p:cNvPr id="17" name="TextBox 16">
              <a:extLst>
                <a:ext uri="{FF2B5EF4-FFF2-40B4-BE49-F238E27FC236}">
                  <a16:creationId xmlns:a16="http://schemas.microsoft.com/office/drawing/2014/main" id="{46CDBE05-B333-ED98-BB56-238EE5DB948A}"/>
                </a:ext>
              </a:extLst>
            </p:cNvPr>
            <p:cNvSpPr txBox="1"/>
            <p:nvPr/>
          </p:nvSpPr>
          <p:spPr>
            <a:xfrm>
              <a:off x="9569858" y="2810267"/>
              <a:ext cx="1699764" cy="42961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Động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cơ</a:t>
              </a:r>
              <a:r>
                <a:rPr lang="en-US" b="1" dirty="0">
                  <a:latin typeface="Times New Roman" panose="02020603050405020304" pitchFamily="18" charset="0"/>
                  <a:cs typeface="Times New Roman" panose="02020603050405020304" pitchFamily="18" charset="0"/>
                </a:rPr>
                <a:t> b</a:t>
              </a:r>
              <a:r>
                <a:rPr lang="vi-VN" b="1" dirty="0">
                  <a:latin typeface="Times New Roman" panose="02020603050405020304" pitchFamily="18" charset="0"/>
                  <a:cs typeface="Times New Roman" panose="02020603050405020304" pitchFamily="18" charset="0"/>
                </a:rPr>
                <a:t>ư</a:t>
              </a:r>
              <a:r>
                <a:rPr lang="en-GB" b="1" dirty="0" err="1">
                  <a:latin typeface="Times New Roman" panose="02020603050405020304" pitchFamily="18" charset="0"/>
                  <a:cs typeface="Times New Roman" panose="02020603050405020304" pitchFamily="18" charset="0"/>
                </a:rPr>
                <a:t>ớc</a:t>
              </a:r>
              <a:endParaRPr lang="en-US" b="1" dirty="0">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24E4A4A4-E7AC-6FF7-2D75-0366B7485D8F}"/>
                </a:ext>
              </a:extLst>
            </p:cNvPr>
            <p:cNvSpPr/>
            <p:nvPr/>
          </p:nvSpPr>
          <p:spPr>
            <a:xfrm>
              <a:off x="9319549" y="1189647"/>
              <a:ext cx="2023178" cy="2053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grpSp>
        <p:nvGrpSpPr>
          <p:cNvPr id="198" name="Group 197">
            <a:extLst>
              <a:ext uri="{FF2B5EF4-FFF2-40B4-BE49-F238E27FC236}">
                <a16:creationId xmlns:a16="http://schemas.microsoft.com/office/drawing/2014/main" id="{1165B48F-B593-86A6-C3CA-6F4426EF9E7B}"/>
              </a:ext>
            </a:extLst>
          </p:cNvPr>
          <p:cNvGrpSpPr/>
          <p:nvPr/>
        </p:nvGrpSpPr>
        <p:grpSpPr>
          <a:xfrm>
            <a:off x="5429301" y="4913745"/>
            <a:ext cx="1553390" cy="1634519"/>
            <a:chOff x="4913964" y="4197688"/>
            <a:chExt cx="4479865" cy="2016854"/>
          </a:xfrm>
        </p:grpSpPr>
        <p:sp>
          <p:nvSpPr>
            <p:cNvPr id="20" name="TextBox 19">
              <a:extLst>
                <a:ext uri="{FF2B5EF4-FFF2-40B4-BE49-F238E27FC236}">
                  <a16:creationId xmlns:a16="http://schemas.microsoft.com/office/drawing/2014/main" id="{024C6C1C-B45A-C42D-3543-6870377BC9BB}"/>
                </a:ext>
              </a:extLst>
            </p:cNvPr>
            <p:cNvSpPr txBox="1"/>
            <p:nvPr/>
          </p:nvSpPr>
          <p:spPr>
            <a:xfrm>
              <a:off x="5371286" y="5568934"/>
              <a:ext cx="3658144" cy="64560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Arduino CNC </a:t>
              </a:r>
            </a:p>
            <a:p>
              <a:pPr algn="ctr"/>
              <a:r>
                <a:rPr lang="en-US" b="1" dirty="0">
                  <a:latin typeface="Times New Roman" panose="02020603050405020304" pitchFamily="18" charset="0"/>
                  <a:cs typeface="Times New Roman" panose="02020603050405020304" pitchFamily="18" charset="0"/>
                </a:rPr>
                <a:t>Shield V3</a:t>
              </a:r>
            </a:p>
          </p:txBody>
        </p:sp>
        <p:sp>
          <p:nvSpPr>
            <p:cNvPr id="194" name="Rectangle: Rounded Corners 193">
              <a:extLst>
                <a:ext uri="{FF2B5EF4-FFF2-40B4-BE49-F238E27FC236}">
                  <a16:creationId xmlns:a16="http://schemas.microsoft.com/office/drawing/2014/main" id="{0AB51A8A-67BF-0012-0DA1-95FF39E585EF}"/>
                </a:ext>
              </a:extLst>
            </p:cNvPr>
            <p:cNvSpPr/>
            <p:nvPr/>
          </p:nvSpPr>
          <p:spPr>
            <a:xfrm>
              <a:off x="4913964" y="4197688"/>
              <a:ext cx="4479865" cy="20168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grpSp>
        <p:nvGrpSpPr>
          <p:cNvPr id="3" name="Group 2">
            <a:extLst>
              <a:ext uri="{FF2B5EF4-FFF2-40B4-BE49-F238E27FC236}">
                <a16:creationId xmlns:a16="http://schemas.microsoft.com/office/drawing/2014/main" id="{670CAD45-0140-4D7F-AE03-821ED8570AAA}"/>
              </a:ext>
            </a:extLst>
          </p:cNvPr>
          <p:cNvGrpSpPr/>
          <p:nvPr/>
        </p:nvGrpSpPr>
        <p:grpSpPr>
          <a:xfrm>
            <a:off x="960341" y="4276928"/>
            <a:ext cx="1663634" cy="1603462"/>
            <a:chOff x="960341" y="4276928"/>
            <a:chExt cx="1663634" cy="1603462"/>
          </a:xfrm>
        </p:grpSpPr>
        <p:grpSp>
          <p:nvGrpSpPr>
            <p:cNvPr id="29" name="Group 28">
              <a:extLst>
                <a:ext uri="{FF2B5EF4-FFF2-40B4-BE49-F238E27FC236}">
                  <a16:creationId xmlns:a16="http://schemas.microsoft.com/office/drawing/2014/main" id="{014D3ED5-932E-EE29-49C1-829B5246B614}"/>
                </a:ext>
              </a:extLst>
            </p:cNvPr>
            <p:cNvGrpSpPr/>
            <p:nvPr/>
          </p:nvGrpSpPr>
          <p:grpSpPr>
            <a:xfrm>
              <a:off x="960341" y="4276928"/>
              <a:ext cx="1663634" cy="1603462"/>
              <a:chOff x="1114443" y="3765174"/>
              <a:chExt cx="2162174" cy="2212781"/>
            </a:xfrm>
          </p:grpSpPr>
          <p:sp>
            <p:nvSpPr>
              <p:cNvPr id="7" name="TextBox 6">
                <a:extLst>
                  <a:ext uri="{FF2B5EF4-FFF2-40B4-BE49-F238E27FC236}">
                    <a16:creationId xmlns:a16="http://schemas.microsoft.com/office/drawing/2014/main" id="{5FCA1010-013D-AB8A-C07D-0DA7659057BE}"/>
                  </a:ext>
                </a:extLst>
              </p:cNvPr>
              <p:cNvSpPr txBox="1"/>
              <p:nvPr/>
            </p:nvSpPr>
            <p:spPr>
              <a:xfrm>
                <a:off x="1252350" y="5553222"/>
                <a:ext cx="2007496" cy="42473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Arduino Uno R3</a:t>
                </a:r>
              </a:p>
            </p:txBody>
          </p:sp>
          <p:sp>
            <p:nvSpPr>
              <p:cNvPr id="28" name="Rectangle: Rounded Corners 27">
                <a:extLst>
                  <a:ext uri="{FF2B5EF4-FFF2-40B4-BE49-F238E27FC236}">
                    <a16:creationId xmlns:a16="http://schemas.microsoft.com/office/drawing/2014/main" id="{25BAA2E8-217C-4653-457E-7D3AEBE983E4}"/>
                  </a:ext>
                </a:extLst>
              </p:cNvPr>
              <p:cNvSpPr/>
              <p:nvPr/>
            </p:nvSpPr>
            <p:spPr>
              <a:xfrm>
                <a:off x="1114443" y="3765174"/>
                <a:ext cx="2162174" cy="21948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pic>
          <p:nvPicPr>
            <p:cNvPr id="34" name="Picture 33" descr="A close-up of a blue electronic device&#10;&#10;Description automatically generated">
              <a:extLst>
                <a:ext uri="{FF2B5EF4-FFF2-40B4-BE49-F238E27FC236}">
                  <a16:creationId xmlns:a16="http://schemas.microsoft.com/office/drawing/2014/main" id="{42424304-5FB9-437A-8C99-64618DB4FAA6}"/>
                </a:ext>
              </a:extLst>
            </p:cNvPr>
            <p:cNvPicPr/>
            <p:nvPr/>
          </p:nvPicPr>
          <p:blipFill>
            <a:blip r:embed="rId4"/>
            <a:stretch>
              <a:fillRect/>
            </a:stretch>
          </p:blipFill>
          <p:spPr>
            <a:xfrm>
              <a:off x="1048538" y="4456089"/>
              <a:ext cx="1490016" cy="1116524"/>
            </a:xfrm>
            <a:prstGeom prst="rect">
              <a:avLst/>
            </a:prstGeom>
          </p:spPr>
        </p:pic>
      </p:grpSp>
      <p:grpSp>
        <p:nvGrpSpPr>
          <p:cNvPr id="6" name="Group 5">
            <a:extLst>
              <a:ext uri="{FF2B5EF4-FFF2-40B4-BE49-F238E27FC236}">
                <a16:creationId xmlns:a16="http://schemas.microsoft.com/office/drawing/2014/main" id="{C69DA0F5-7C53-4C15-8E23-A7E828C3C16F}"/>
              </a:ext>
            </a:extLst>
          </p:cNvPr>
          <p:cNvGrpSpPr/>
          <p:nvPr/>
        </p:nvGrpSpPr>
        <p:grpSpPr>
          <a:xfrm>
            <a:off x="944185" y="1437045"/>
            <a:ext cx="1490015" cy="1455395"/>
            <a:chOff x="944185" y="1437045"/>
            <a:chExt cx="1490015" cy="1455395"/>
          </a:xfrm>
        </p:grpSpPr>
        <p:grpSp>
          <p:nvGrpSpPr>
            <p:cNvPr id="22" name="Group 21">
              <a:extLst>
                <a:ext uri="{FF2B5EF4-FFF2-40B4-BE49-F238E27FC236}">
                  <a16:creationId xmlns:a16="http://schemas.microsoft.com/office/drawing/2014/main" id="{EA3B7AF5-B88F-214C-92C2-4924364097C1}"/>
                </a:ext>
              </a:extLst>
            </p:cNvPr>
            <p:cNvGrpSpPr/>
            <p:nvPr/>
          </p:nvGrpSpPr>
          <p:grpSpPr>
            <a:xfrm>
              <a:off x="944185" y="1437045"/>
              <a:ext cx="1490015" cy="1455395"/>
              <a:chOff x="1092411" y="1120112"/>
              <a:chExt cx="2023178" cy="1879100"/>
            </a:xfrm>
          </p:grpSpPr>
          <p:sp>
            <p:nvSpPr>
              <p:cNvPr id="2" name="TextBox 1">
                <a:extLst>
                  <a:ext uri="{FF2B5EF4-FFF2-40B4-BE49-F238E27FC236}">
                    <a16:creationId xmlns:a16="http://schemas.microsoft.com/office/drawing/2014/main" id="{9828205A-845D-2DA1-990D-7E682CB69345}"/>
                  </a:ext>
                </a:extLst>
              </p:cNvPr>
              <p:cNvSpPr txBox="1"/>
              <p:nvPr/>
            </p:nvSpPr>
            <p:spPr>
              <a:xfrm>
                <a:off x="1251643" y="2601833"/>
                <a:ext cx="1704710" cy="397379"/>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Nguồn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tổ</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ong</a:t>
                </a:r>
                <a:endParaRPr lang="en-US" b="1"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C16A7D7F-C856-0A3B-FC0B-B2BE2971E529}"/>
                  </a:ext>
                </a:extLst>
              </p:cNvPr>
              <p:cNvSpPr/>
              <p:nvPr/>
            </p:nvSpPr>
            <p:spPr>
              <a:xfrm>
                <a:off x="1092411" y="1120112"/>
                <a:ext cx="2023178" cy="18791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pic>
          <p:nvPicPr>
            <p:cNvPr id="35" name="Picture 34" descr="A close-up of a metal box&#10;&#10;Description automatically generated">
              <a:extLst>
                <a:ext uri="{FF2B5EF4-FFF2-40B4-BE49-F238E27FC236}">
                  <a16:creationId xmlns:a16="http://schemas.microsoft.com/office/drawing/2014/main" id="{356C9586-C82B-46EF-8B45-48684D388E33}"/>
                </a:ext>
              </a:extLst>
            </p:cNvPr>
            <p:cNvPicPr/>
            <p:nvPr/>
          </p:nvPicPr>
          <p:blipFill>
            <a:blip r:embed="rId5"/>
            <a:stretch>
              <a:fillRect/>
            </a:stretch>
          </p:blipFill>
          <p:spPr>
            <a:xfrm rot="16200000">
              <a:off x="1245074" y="1390500"/>
              <a:ext cx="888236" cy="1339963"/>
            </a:xfrm>
            <a:prstGeom prst="rect">
              <a:avLst/>
            </a:prstGeom>
          </p:spPr>
        </p:pic>
      </p:grpSp>
      <p:pic>
        <p:nvPicPr>
          <p:cNvPr id="36" name="Picture 35" descr="A red circuit board with wires&#10;&#10;Description automatically generated">
            <a:extLst>
              <a:ext uri="{FF2B5EF4-FFF2-40B4-BE49-F238E27FC236}">
                <a16:creationId xmlns:a16="http://schemas.microsoft.com/office/drawing/2014/main" id="{6AE85C9C-C9DE-4697-A3EF-339FE73990AC}"/>
              </a:ext>
            </a:extLst>
          </p:cNvPr>
          <p:cNvPicPr/>
          <p:nvPr/>
        </p:nvPicPr>
        <p:blipFill>
          <a:blip r:embed="rId6"/>
          <a:stretch>
            <a:fillRect/>
          </a:stretch>
        </p:blipFill>
        <p:spPr>
          <a:xfrm rot="16200000">
            <a:off x="5720244" y="4888953"/>
            <a:ext cx="1010694" cy="1261489"/>
          </a:xfrm>
          <a:prstGeom prst="rect">
            <a:avLst/>
          </a:prstGeom>
        </p:spPr>
      </p:pic>
      <p:grpSp>
        <p:nvGrpSpPr>
          <p:cNvPr id="38" name="Group 37">
            <a:extLst>
              <a:ext uri="{FF2B5EF4-FFF2-40B4-BE49-F238E27FC236}">
                <a16:creationId xmlns:a16="http://schemas.microsoft.com/office/drawing/2014/main" id="{76303A6D-08B2-4231-B33F-36A8538FF6E8}"/>
              </a:ext>
            </a:extLst>
          </p:cNvPr>
          <p:cNvGrpSpPr/>
          <p:nvPr/>
        </p:nvGrpSpPr>
        <p:grpSpPr>
          <a:xfrm>
            <a:off x="9913569" y="4278792"/>
            <a:ext cx="1563936" cy="1509899"/>
            <a:chOff x="9319549" y="1189647"/>
            <a:chExt cx="2023178" cy="2107631"/>
          </a:xfrm>
        </p:grpSpPr>
        <p:sp>
          <p:nvSpPr>
            <p:cNvPr id="40" name="TextBox 39">
              <a:extLst>
                <a:ext uri="{FF2B5EF4-FFF2-40B4-BE49-F238E27FC236}">
                  <a16:creationId xmlns:a16="http://schemas.microsoft.com/office/drawing/2014/main" id="{1E4C70D7-1EE4-4498-9CE7-1D9A4D84C008}"/>
                </a:ext>
              </a:extLst>
            </p:cNvPr>
            <p:cNvSpPr txBox="1"/>
            <p:nvPr/>
          </p:nvSpPr>
          <p:spPr>
            <a:xfrm>
              <a:off x="9902337" y="2867660"/>
              <a:ext cx="871376" cy="429618"/>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A4988</a:t>
              </a:r>
            </a:p>
          </p:txBody>
        </p:sp>
        <p:sp>
          <p:nvSpPr>
            <p:cNvPr id="41" name="Rectangle: Rounded Corners 40">
              <a:extLst>
                <a:ext uri="{FF2B5EF4-FFF2-40B4-BE49-F238E27FC236}">
                  <a16:creationId xmlns:a16="http://schemas.microsoft.com/office/drawing/2014/main" id="{2BD40529-36D1-4D06-9096-D3CBC5661882}"/>
                </a:ext>
              </a:extLst>
            </p:cNvPr>
            <p:cNvSpPr/>
            <p:nvPr/>
          </p:nvSpPr>
          <p:spPr>
            <a:xfrm>
              <a:off x="9319549" y="1189647"/>
              <a:ext cx="2023178" cy="2053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grpSp>
      <p:pic>
        <p:nvPicPr>
          <p:cNvPr id="42" name="Picture 41">
            <a:extLst>
              <a:ext uri="{FF2B5EF4-FFF2-40B4-BE49-F238E27FC236}">
                <a16:creationId xmlns:a16="http://schemas.microsoft.com/office/drawing/2014/main" id="{85251F54-AA70-468D-89D7-EC363ADFD2E9}"/>
              </a:ext>
            </a:extLst>
          </p:cNvPr>
          <p:cNvPicPr/>
          <p:nvPr/>
        </p:nvPicPr>
        <p:blipFill>
          <a:blip r:embed="rId7"/>
          <a:stretch>
            <a:fillRect/>
          </a:stretch>
        </p:blipFill>
        <p:spPr>
          <a:xfrm>
            <a:off x="10157381" y="4427133"/>
            <a:ext cx="1064710" cy="1092564"/>
          </a:xfrm>
          <a:prstGeom prst="rect">
            <a:avLst/>
          </a:prstGeom>
        </p:spPr>
      </p:pic>
      <p:pic>
        <p:nvPicPr>
          <p:cNvPr id="44" name="Picture 43" descr="A black and silver electric motor&#10;&#10;Description automatically generated">
            <a:extLst>
              <a:ext uri="{FF2B5EF4-FFF2-40B4-BE49-F238E27FC236}">
                <a16:creationId xmlns:a16="http://schemas.microsoft.com/office/drawing/2014/main" id="{4620035B-00D1-4B5B-B33D-90756BE6B8A0}"/>
              </a:ext>
            </a:extLst>
          </p:cNvPr>
          <p:cNvPicPr/>
          <p:nvPr/>
        </p:nvPicPr>
        <p:blipFill>
          <a:blip r:embed="rId8"/>
          <a:stretch>
            <a:fillRect/>
          </a:stretch>
        </p:blipFill>
        <p:spPr>
          <a:xfrm>
            <a:off x="10118372" y="1616363"/>
            <a:ext cx="1129443" cy="1027134"/>
          </a:xfrm>
          <a:prstGeom prst="rect">
            <a:avLst/>
          </a:prstGeom>
        </p:spPr>
      </p:pic>
    </p:spTree>
    <p:extLst>
      <p:ext uri="{BB962C8B-B14F-4D97-AF65-F5344CB8AC3E}">
        <p14:creationId xmlns:p14="http://schemas.microsoft.com/office/powerpoint/2010/main" val="178718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title" idx="4294967295"/>
          </p:nvPr>
        </p:nvSpPr>
        <p:spPr>
          <a:xfrm>
            <a:off x="8892295" y="1283426"/>
            <a:ext cx="1928105" cy="1214436"/>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rgbClr val="2F5496"/>
              </a:buClr>
              <a:buSzPts val="6600"/>
              <a:buFont typeface="Times New Roman"/>
              <a:buNone/>
            </a:pPr>
            <a:r>
              <a:rPr lang="en-US" sz="6600" b="1" dirty="0">
                <a:solidFill>
                  <a:srgbClr val="2F5496"/>
                </a:solidFill>
                <a:latin typeface="Times New Roman"/>
                <a:ea typeface="Times New Roman"/>
                <a:cs typeface="Times New Roman"/>
                <a:sym typeface="Times New Roman"/>
              </a:rPr>
              <a:t>03.</a:t>
            </a:r>
            <a:endParaRPr sz="6600" b="1" dirty="0">
              <a:solidFill>
                <a:srgbClr val="2F5496"/>
              </a:solidFill>
              <a:latin typeface="Times New Roman"/>
              <a:ea typeface="Times New Roman"/>
              <a:cs typeface="Times New Roman"/>
              <a:sym typeface="Times New Roman"/>
            </a:endParaRPr>
          </a:p>
        </p:txBody>
      </p:sp>
      <p:sp>
        <p:nvSpPr>
          <p:cNvPr id="165" name="Google Shape;165;p9"/>
          <p:cNvSpPr txBox="1">
            <a:spLocks noGrp="1"/>
          </p:cNvSpPr>
          <p:nvPr>
            <p:ph type="title"/>
          </p:nvPr>
        </p:nvSpPr>
        <p:spPr>
          <a:xfrm>
            <a:off x="4069976" y="2497862"/>
            <a:ext cx="6750424" cy="1427593"/>
          </a:xfrm>
          <a:prstGeom prst="rect">
            <a:avLst/>
          </a:prstGeom>
          <a:noFill/>
          <a:ln>
            <a:noFill/>
          </a:ln>
        </p:spPr>
        <p:txBody>
          <a:bodyPr spcFirstLastPara="1" wrap="square" lIns="121900" tIns="121900" rIns="121900" bIns="121900" anchor="b" anchorCtr="0">
            <a:noAutofit/>
          </a:bodyPr>
          <a:lstStyle/>
          <a:p>
            <a:pPr lvl="0" algn="r">
              <a:lnSpc>
                <a:spcPct val="130000"/>
              </a:lnSpc>
              <a:spcBef>
                <a:spcPts val="600"/>
              </a:spcBef>
              <a:spcAft>
                <a:spcPts val="600"/>
              </a:spcAft>
              <a:buClr>
                <a:srgbClr val="2F5496"/>
              </a:buClr>
              <a:buSzPts val="1400"/>
            </a:pPr>
            <a:r>
              <a:rPr lang="en-US" sz="3000" dirty="0">
                <a:solidFill>
                  <a:srgbClr val="2F5496"/>
                </a:solidFill>
                <a:latin typeface="Times New Roman"/>
                <a:ea typeface="Times New Roman"/>
                <a:cs typeface="Times New Roman"/>
                <a:sym typeface="Times New Roman"/>
              </a:rPr>
              <a:t> MÔ HÌNH HÓA ĐỘNG HỌC</a:t>
            </a:r>
            <a:br>
              <a:rPr lang="en-US" sz="3000" dirty="0">
                <a:solidFill>
                  <a:srgbClr val="2F5496"/>
                </a:solidFill>
                <a:latin typeface="Times New Roman"/>
                <a:ea typeface="Times New Roman"/>
                <a:cs typeface="Times New Roman"/>
                <a:sym typeface="Times New Roman"/>
              </a:rPr>
            </a:br>
            <a:r>
              <a:rPr lang="en-US" sz="3000" dirty="0">
                <a:solidFill>
                  <a:srgbClr val="2F5496"/>
                </a:solidFill>
                <a:latin typeface="Times New Roman"/>
                <a:ea typeface="Times New Roman"/>
                <a:cs typeface="Times New Roman"/>
                <a:sym typeface="Times New Roman"/>
              </a:rPr>
              <a:t>ROBOT </a:t>
            </a:r>
          </a:p>
        </p:txBody>
      </p:sp>
      <p:pic>
        <p:nvPicPr>
          <p:cNvPr id="166" name="Google Shape;166;p9"/>
          <p:cNvPicPr preferRelativeResize="0"/>
          <p:nvPr/>
        </p:nvPicPr>
        <p:blipFill rotWithShape="1">
          <a:blip r:embed="rId3">
            <a:alphaModFix/>
          </a:blip>
          <a:srcRect/>
          <a:stretch/>
        </p:blipFill>
        <p:spPr>
          <a:xfrm flipH="1">
            <a:off x="122177" y="3425732"/>
            <a:ext cx="5135273" cy="3100387"/>
          </a:xfrm>
          <a:prstGeom prst="rect">
            <a:avLst/>
          </a:prstGeom>
          <a:noFill/>
          <a:ln>
            <a:noFill/>
          </a:ln>
        </p:spPr>
      </p:pic>
    </p:spTree>
    <p:extLst>
      <p:ext uri="{BB962C8B-B14F-4D97-AF65-F5344CB8AC3E}">
        <p14:creationId xmlns:p14="http://schemas.microsoft.com/office/powerpoint/2010/main" val="1063347019"/>
      </p:ext>
    </p:extLst>
  </p:cSld>
  <p:clrMapOvr>
    <a:masterClrMapping/>
  </p:clrMapOvr>
</p:sld>
</file>

<file path=ppt/theme/theme1.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2288</TotalTime>
  <Words>1179</Words>
  <Application>Microsoft Office PowerPoint</Application>
  <PresentationFormat>Widescreen</PresentationFormat>
  <Paragraphs>151</Paragraphs>
  <Slides>27</Slides>
  <Notes>27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38" baseType="lpstr">
      <vt:lpstr>Times New Roman</vt:lpstr>
      <vt:lpstr>Tahoma</vt:lpstr>
      <vt:lpstr>Wingdings</vt:lpstr>
      <vt:lpstr>Arial</vt:lpstr>
      <vt:lpstr>Montserrat ExtraBold</vt:lpstr>
      <vt:lpstr>Montserrat</vt:lpstr>
      <vt:lpstr>Verdana</vt:lpstr>
      <vt:lpstr>Calibri</vt:lpstr>
      <vt:lpstr>Diseño personalizado</vt:lpstr>
      <vt:lpstr>Equation</vt:lpstr>
      <vt:lpstr>MathType 7.0 Equation</vt:lpstr>
      <vt:lpstr>PowerPoint Presentation</vt:lpstr>
      <vt:lpstr>TỔNG QUAN ĐỀ TÀI</vt:lpstr>
      <vt:lpstr>01.</vt:lpstr>
      <vt:lpstr>Tổng quan</vt:lpstr>
      <vt:lpstr>02.</vt:lpstr>
      <vt:lpstr>Robot thiết kế và thực tế</vt:lpstr>
      <vt:lpstr>Thông số mô hình robot</vt:lpstr>
      <vt:lpstr>Thiết bị sử dụng </vt:lpstr>
      <vt:lpstr>03.</vt:lpstr>
      <vt:lpstr>Mô hình toán học</vt:lpstr>
      <vt:lpstr>Không gian làm việc</vt:lpstr>
      <vt:lpstr>Bài toán động học ngược</vt:lpstr>
      <vt:lpstr>04.</vt:lpstr>
      <vt:lpstr>Mô hình bài toán</vt:lpstr>
      <vt:lpstr>Mô hình bài toán</vt:lpstr>
      <vt:lpstr>Kết quả đào tạo mạng nơ-ron</vt:lpstr>
      <vt:lpstr>Kết quả bài toán</vt:lpstr>
      <vt:lpstr>Kết quả bài toán</vt:lpstr>
      <vt:lpstr>Kết quả bài toán</vt:lpstr>
      <vt:lpstr>Kết quả bài toán</vt:lpstr>
      <vt:lpstr>Kết quả bài toán</vt:lpstr>
      <vt:lpstr>05.</vt:lpstr>
      <vt:lpstr>Giới thiệu về GRBL</vt:lpstr>
      <vt:lpstr>Kết quả</vt:lpstr>
      <vt:lpstr>06.</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Cuong@Lab</dc:creator>
  <cp:lastModifiedBy>Sang Nguyễn</cp:lastModifiedBy>
  <cp:revision>246</cp:revision>
  <dcterms:modified xsi:type="dcterms:W3CDTF">2023-12-12T04:14:55Z</dcterms:modified>
</cp:coreProperties>
</file>